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62" r:id="rId4"/>
    <p:sldId id="265" r:id="rId5"/>
    <p:sldId id="260" r:id="rId6"/>
    <p:sldId id="264" r:id="rId7"/>
    <p:sldId id="261" r:id="rId8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4D88D0-6A27-4D0B-B34A-7FD1A84CC147}" v="1" dt="2024-11-04T15:14:53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Cumming" userId="5fcf28b6-610e-4c19-8a11-f5c785135c13" providerId="ADAL" clId="{F44D88D0-6A27-4D0B-B34A-7FD1A84CC147}"/>
    <pc:docChg chg="modSld">
      <pc:chgData name="Ruth Cumming" userId="5fcf28b6-610e-4c19-8a11-f5c785135c13" providerId="ADAL" clId="{F44D88D0-6A27-4D0B-B34A-7FD1A84CC147}" dt="2024-11-04T15:16:18.153" v="0" actId="114"/>
      <pc:docMkLst>
        <pc:docMk/>
      </pc:docMkLst>
      <pc:sldChg chg="modSp mod">
        <pc:chgData name="Ruth Cumming" userId="5fcf28b6-610e-4c19-8a11-f5c785135c13" providerId="ADAL" clId="{F44D88D0-6A27-4D0B-B34A-7FD1A84CC147}" dt="2024-11-04T15:16:18.153" v="0" actId="114"/>
        <pc:sldMkLst>
          <pc:docMk/>
          <pc:sldMk cId="3058391466" sldId="264"/>
        </pc:sldMkLst>
        <pc:spChg chg="mod">
          <ac:chgData name="Ruth Cumming" userId="5fcf28b6-610e-4c19-8a11-f5c785135c13" providerId="ADAL" clId="{F44D88D0-6A27-4D0B-B34A-7FD1A84CC147}" dt="2024-11-04T15:16:18.153" v="0" actId="114"/>
          <ac:spMkLst>
            <pc:docMk/>
            <pc:sldMk cId="3058391466" sldId="264"/>
            <ac:spMk id="9" creationId="{DA86FFB9-C2A4-64AC-CF5A-796F6240EE2B}"/>
          </ac:spMkLst>
        </pc:spChg>
      </pc:sldChg>
    </pc:docChg>
  </pc:docChgLst>
  <pc:docChgLst>
    <pc:chgData name="Ruth Cumming" userId="5fcf28b6-610e-4c19-8a11-f5c785135c13" providerId="ADAL" clId="{D5EE0A44-D532-46DF-9999-295C41B41149}"/>
    <pc:docChg chg="custSel addSld delSld modSld">
      <pc:chgData name="Ruth Cumming" userId="5fcf28b6-610e-4c19-8a11-f5c785135c13" providerId="ADAL" clId="{D5EE0A44-D532-46DF-9999-295C41B41149}" dt="2024-10-18T08:02:35.651" v="215" actId="2696"/>
      <pc:docMkLst>
        <pc:docMk/>
      </pc:docMkLst>
      <pc:sldChg chg="modSp mod">
        <pc:chgData name="Ruth Cumming" userId="5fcf28b6-610e-4c19-8a11-f5c785135c13" providerId="ADAL" clId="{D5EE0A44-D532-46DF-9999-295C41B41149}" dt="2024-10-18T07:56:26.320" v="5" actId="20577"/>
        <pc:sldMkLst>
          <pc:docMk/>
          <pc:sldMk cId="1207663583" sldId="256"/>
        </pc:sldMkLst>
        <pc:spChg chg="mod">
          <ac:chgData name="Ruth Cumming" userId="5fcf28b6-610e-4c19-8a11-f5c785135c13" providerId="ADAL" clId="{D5EE0A44-D532-46DF-9999-295C41B41149}" dt="2024-10-18T07:56:26.320" v="5" actId="20577"/>
          <ac:spMkLst>
            <pc:docMk/>
            <pc:sldMk cId="1207663583" sldId="256"/>
            <ac:spMk id="2" creationId="{3735206F-2635-474C-CA5C-A61479F63225}"/>
          </ac:spMkLst>
        </pc:spChg>
      </pc:sldChg>
      <pc:sldChg chg="modSp mod">
        <pc:chgData name="Ruth Cumming" userId="5fcf28b6-610e-4c19-8a11-f5c785135c13" providerId="ADAL" clId="{D5EE0A44-D532-46DF-9999-295C41B41149}" dt="2024-10-18T07:57:09.409" v="18" actId="20577"/>
        <pc:sldMkLst>
          <pc:docMk/>
          <pc:sldMk cId="3122098240" sldId="257"/>
        </pc:sldMkLst>
        <pc:spChg chg="mod">
          <ac:chgData name="Ruth Cumming" userId="5fcf28b6-610e-4c19-8a11-f5c785135c13" providerId="ADAL" clId="{D5EE0A44-D532-46DF-9999-295C41B41149}" dt="2024-10-18T07:57:09.409" v="18" actId="20577"/>
          <ac:spMkLst>
            <pc:docMk/>
            <pc:sldMk cId="3122098240" sldId="257"/>
            <ac:spMk id="2" creationId="{316B5396-6549-0BA7-B45A-1E4797E15F94}"/>
          </ac:spMkLst>
        </pc:spChg>
      </pc:sldChg>
      <pc:sldChg chg="modSp mod">
        <pc:chgData name="Ruth Cumming" userId="5fcf28b6-610e-4c19-8a11-f5c785135c13" providerId="ADAL" clId="{D5EE0A44-D532-46DF-9999-295C41B41149}" dt="2024-10-18T07:58:45.325" v="25" actId="207"/>
        <pc:sldMkLst>
          <pc:docMk/>
          <pc:sldMk cId="3026188829" sldId="260"/>
        </pc:sldMkLst>
        <pc:spChg chg="mod">
          <ac:chgData name="Ruth Cumming" userId="5fcf28b6-610e-4c19-8a11-f5c785135c13" providerId="ADAL" clId="{D5EE0A44-D532-46DF-9999-295C41B41149}" dt="2024-10-18T07:58:45.325" v="25" actId="207"/>
          <ac:spMkLst>
            <pc:docMk/>
            <pc:sldMk cId="3026188829" sldId="260"/>
            <ac:spMk id="9" creationId="{13AF6AA5-D2D0-9D61-A31B-80827A2B9104}"/>
          </ac:spMkLst>
        </pc:spChg>
      </pc:sldChg>
      <pc:sldChg chg="addSp modSp mod">
        <pc:chgData name="Ruth Cumming" userId="5fcf28b6-610e-4c19-8a11-f5c785135c13" providerId="ADAL" clId="{D5EE0A44-D532-46DF-9999-295C41B41149}" dt="2024-10-18T08:02:30.407" v="214" actId="14100"/>
        <pc:sldMkLst>
          <pc:docMk/>
          <pc:sldMk cId="2394493502" sldId="261"/>
        </pc:sldMkLst>
        <pc:spChg chg="mod">
          <ac:chgData name="Ruth Cumming" userId="5fcf28b6-610e-4c19-8a11-f5c785135c13" providerId="ADAL" clId="{D5EE0A44-D532-46DF-9999-295C41B41149}" dt="2024-10-18T08:01:54.725" v="210" actId="20577"/>
          <ac:spMkLst>
            <pc:docMk/>
            <pc:sldMk cId="2394493502" sldId="261"/>
            <ac:spMk id="20" creationId="{2A40553B-BE2F-1FC6-9CCC-6DF3462FB4B3}"/>
          </ac:spMkLst>
        </pc:spChg>
        <pc:picChg chg="add mod">
          <ac:chgData name="Ruth Cumming" userId="5fcf28b6-610e-4c19-8a11-f5c785135c13" providerId="ADAL" clId="{D5EE0A44-D532-46DF-9999-295C41B41149}" dt="2024-10-18T08:02:30.407" v="214" actId="14100"/>
          <ac:picMkLst>
            <pc:docMk/>
            <pc:sldMk cId="2394493502" sldId="261"/>
            <ac:picMk id="6" creationId="{BD6670DF-C1D7-0558-CC6A-51A252841BE6}"/>
          </ac:picMkLst>
        </pc:picChg>
      </pc:sldChg>
      <pc:sldChg chg="modSp mod">
        <pc:chgData name="Ruth Cumming" userId="5fcf28b6-610e-4c19-8a11-f5c785135c13" providerId="ADAL" clId="{D5EE0A44-D532-46DF-9999-295C41B41149}" dt="2024-10-18T07:58:00.017" v="21" actId="20577"/>
        <pc:sldMkLst>
          <pc:docMk/>
          <pc:sldMk cId="758095570" sldId="262"/>
        </pc:sldMkLst>
        <pc:spChg chg="mod">
          <ac:chgData name="Ruth Cumming" userId="5fcf28b6-610e-4c19-8a11-f5c785135c13" providerId="ADAL" clId="{D5EE0A44-D532-46DF-9999-295C41B41149}" dt="2024-10-18T07:58:00.017" v="21" actId="20577"/>
          <ac:spMkLst>
            <pc:docMk/>
            <pc:sldMk cId="758095570" sldId="262"/>
            <ac:spMk id="8" creationId="{8B7772D1-40A5-4479-E497-F59C93168E91}"/>
          </ac:spMkLst>
        </pc:spChg>
      </pc:sldChg>
      <pc:sldChg chg="addSp delSp modSp del mod">
        <pc:chgData name="Ruth Cumming" userId="5fcf28b6-610e-4c19-8a11-f5c785135c13" providerId="ADAL" clId="{D5EE0A44-D532-46DF-9999-295C41B41149}" dt="2024-10-18T08:02:35.651" v="215" actId="2696"/>
        <pc:sldMkLst>
          <pc:docMk/>
          <pc:sldMk cId="3261083246" sldId="263"/>
        </pc:sldMkLst>
        <pc:spChg chg="add mod">
          <ac:chgData name="Ruth Cumming" userId="5fcf28b6-610e-4c19-8a11-f5c785135c13" providerId="ADAL" clId="{D5EE0A44-D532-46DF-9999-295C41B41149}" dt="2024-10-18T08:02:17.751" v="211" actId="21"/>
          <ac:spMkLst>
            <pc:docMk/>
            <pc:sldMk cId="3261083246" sldId="263"/>
            <ac:spMk id="7" creationId="{BF280CBF-D431-9463-8391-F62F46DBF96D}"/>
          </ac:spMkLst>
        </pc:spChg>
        <pc:picChg chg="del">
          <ac:chgData name="Ruth Cumming" userId="5fcf28b6-610e-4c19-8a11-f5c785135c13" providerId="ADAL" clId="{D5EE0A44-D532-46DF-9999-295C41B41149}" dt="2024-10-18T08:02:17.751" v="211" actId="21"/>
          <ac:picMkLst>
            <pc:docMk/>
            <pc:sldMk cId="3261083246" sldId="263"/>
            <ac:picMk id="5" creationId="{D5FFE697-A129-1A1B-00A2-8A1859564049}"/>
          </ac:picMkLst>
        </pc:picChg>
      </pc:sldChg>
      <pc:sldChg chg="addSp delSp modSp new mod setBg">
        <pc:chgData name="Ruth Cumming" userId="5fcf28b6-610e-4c19-8a11-f5c785135c13" providerId="ADAL" clId="{D5EE0A44-D532-46DF-9999-295C41B41149}" dt="2024-10-18T08:01:01.903" v="182" actId="20577"/>
        <pc:sldMkLst>
          <pc:docMk/>
          <pc:sldMk cId="204546043" sldId="265"/>
        </pc:sldMkLst>
        <pc:spChg chg="mod ord">
          <ac:chgData name="Ruth Cumming" userId="5fcf28b6-610e-4c19-8a11-f5c785135c13" providerId="ADAL" clId="{D5EE0A44-D532-46DF-9999-295C41B41149}" dt="2024-10-18T07:59:37.663" v="70" actId="20577"/>
          <ac:spMkLst>
            <pc:docMk/>
            <pc:sldMk cId="204546043" sldId="265"/>
            <ac:spMk id="2" creationId="{38F54ECA-C0F0-EFEC-23CE-55585D56202F}"/>
          </ac:spMkLst>
        </pc:spChg>
        <pc:spChg chg="del">
          <ac:chgData name="Ruth Cumming" userId="5fcf28b6-610e-4c19-8a11-f5c785135c13" providerId="ADAL" clId="{D5EE0A44-D532-46DF-9999-295C41B41149}" dt="2024-10-18T07:59:11.150" v="27" actId="931"/>
          <ac:spMkLst>
            <pc:docMk/>
            <pc:sldMk cId="204546043" sldId="265"/>
            <ac:spMk id="3" creationId="{6D54F120-E51A-9B57-637F-61830FB657DE}"/>
          </ac:spMkLst>
        </pc:spChg>
        <pc:spChg chg="add mod">
          <ac:chgData name="Ruth Cumming" userId="5fcf28b6-610e-4c19-8a11-f5c785135c13" providerId="ADAL" clId="{D5EE0A44-D532-46DF-9999-295C41B41149}" dt="2024-10-18T08:01:01.903" v="182" actId="20577"/>
          <ac:spMkLst>
            <pc:docMk/>
            <pc:sldMk cId="204546043" sldId="265"/>
            <ac:spMk id="9" creationId="{4DB1975F-32F1-E826-7599-7D5215A40D63}"/>
          </ac:spMkLst>
        </pc:spChg>
        <pc:spChg chg="add">
          <ac:chgData name="Ruth Cumming" userId="5fcf28b6-610e-4c19-8a11-f5c785135c13" providerId="ADAL" clId="{D5EE0A44-D532-46DF-9999-295C41B41149}" dt="2024-10-18T07:59:17.626" v="30" actId="26606"/>
          <ac:spMkLst>
            <pc:docMk/>
            <pc:sldMk cId="204546043" sldId="265"/>
            <ac:spMk id="12" creationId="{6D16C4DE-5FF1-8D34-BBA1-FC43F315567B}"/>
          </ac:spMkLst>
        </pc:spChg>
        <pc:spChg chg="add">
          <ac:chgData name="Ruth Cumming" userId="5fcf28b6-610e-4c19-8a11-f5c785135c13" providerId="ADAL" clId="{D5EE0A44-D532-46DF-9999-295C41B41149}" dt="2024-10-18T07:59:17.626" v="30" actId="26606"/>
          <ac:spMkLst>
            <pc:docMk/>
            <pc:sldMk cId="204546043" sldId="265"/>
            <ac:spMk id="14" creationId="{B6914053-73D7-E377-E88C-94E35AAD489B}"/>
          </ac:spMkLst>
        </pc:spChg>
        <pc:picChg chg="add mod">
          <ac:chgData name="Ruth Cumming" userId="5fcf28b6-610e-4c19-8a11-f5c785135c13" providerId="ADAL" clId="{D5EE0A44-D532-46DF-9999-295C41B41149}" dt="2024-10-18T07:59:17.626" v="30" actId="26606"/>
          <ac:picMkLst>
            <pc:docMk/>
            <pc:sldMk cId="204546043" sldId="265"/>
            <ac:picMk id="5" creationId="{FB98BF2F-D649-6451-1A92-0EDA42C916E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1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398-5DA3-4937-BE3F-7CA1B9158252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52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ED9-F929-4A92-90F9-3C9C84ABBE83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8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B316-A2E6-49F2-825C-64AA951E4184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2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48B-ADD6-4C5A-8C2A-A39721276E74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6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B0F-3C5C-4949-B933-9C7E511ED094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2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C2F01D58-E949-4BCB-829A-BBF80E38D59C}" type="datetime1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3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846-0DA4-4D92-9BF1-DE8C52C1F4DF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9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2331-4A9C-472F-A7FA-968157338839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7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7F3D-ED52-43FD-A26D-318B71534485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6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1FA4-6264-4BB8-B3B5-77711EED2D82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4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F38FC-2DEA-2647-C409-EF75720C1017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5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EC44CD-E290-4D60-A056-5BA05B182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Jigsaw puzzles in plastic figures">
            <a:extLst>
              <a:ext uri="{FF2B5EF4-FFF2-40B4-BE49-F238E27FC236}">
                <a16:creationId xmlns:a16="http://schemas.microsoft.com/office/drawing/2014/main" id="{ECC23687-D9D6-BFC8-6B7A-22F3E4FC1A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5051" b="13721"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35206F-2635-474C-CA5C-A61479F63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7"/>
            <a:ext cx="5021182" cy="5092783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Ofsted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Update </a:t>
            </a: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from the </a:t>
            </a: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Diocese of Chichester</a:t>
            </a:r>
            <a:br>
              <a:rPr lang="en-GB" sz="3600" dirty="0">
                <a:solidFill>
                  <a:srgbClr val="FFFFFF"/>
                </a:solidFill>
              </a:rPr>
            </a:br>
            <a:br>
              <a:rPr lang="en-GB" sz="3600" dirty="0">
                <a:solidFill>
                  <a:srgbClr val="FFFFFF"/>
                </a:solidFill>
              </a:rPr>
            </a:br>
            <a:br>
              <a:rPr lang="en-GB" sz="3600" dirty="0">
                <a:solidFill>
                  <a:srgbClr val="FFFFFF"/>
                </a:solidFill>
              </a:rPr>
            </a:b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1400" dirty="0">
                <a:solidFill>
                  <a:srgbClr val="FFFFFF"/>
                </a:solidFill>
              </a:rPr>
              <a:t>Thank you to Steyning CE Primary for the lovely photos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C498F8-6197-0ACE-3A0A-20494A406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2366" y="4017818"/>
            <a:ext cx="5040785" cy="1828799"/>
          </a:xfrm>
        </p:spPr>
        <p:txBody>
          <a:bodyPr anchor="b"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girls sitting at a table&#10;&#10;Description automatically generated">
            <a:extLst>
              <a:ext uri="{FF2B5EF4-FFF2-40B4-BE49-F238E27FC236}">
                <a16:creationId xmlns:a16="http://schemas.microsoft.com/office/drawing/2014/main" id="{267CB636-FC25-E14B-A070-4081E062D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68" y="1890790"/>
            <a:ext cx="5040785" cy="39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63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EC44CD-E290-4D60-A056-5BA05B182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drawing of a bear&#10;&#10;Description automatically generated with medium confidence">
            <a:extLst>
              <a:ext uri="{FF2B5EF4-FFF2-40B4-BE49-F238E27FC236}">
                <a16:creationId xmlns:a16="http://schemas.microsoft.com/office/drawing/2014/main" id="{19FA1206-B997-A87B-FC4F-2854B459A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b="16431"/>
          <a:stretch/>
        </p:blipFill>
        <p:spPr>
          <a:xfrm rot="10800000">
            <a:off x="-1" y="0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6B5396-6549-0BA7-B45A-1E4797E1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7"/>
            <a:ext cx="5021182" cy="54755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Changes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No one judgement for overall effectiveness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Monday phone call alert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Wednesday inspections completed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‘Suspend and return’ policy for safeguarding concerns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98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FC1E8B-1F9B-A525-37F2-273E052578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21" r="8350" b="1"/>
          <a:stretch/>
        </p:blipFill>
        <p:spPr>
          <a:xfrm>
            <a:off x="5958018" y="508090"/>
            <a:ext cx="5709726" cy="5846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6F2279-47AE-3B1C-2183-DB1217F55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98200" cy="1463040"/>
          </a:xfrm>
        </p:spPr>
        <p:txBody>
          <a:bodyPr>
            <a:normAutofit/>
          </a:bodyPr>
          <a:lstStyle/>
          <a:p>
            <a:r>
              <a:rPr lang="en-GB" sz="4400" dirty="0"/>
              <a:t>Changes on the ground!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7772D1-40A5-4479-E497-F59C93168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1" y="2578608"/>
            <a:ext cx="4672966" cy="3767328"/>
          </a:xfrm>
        </p:spPr>
        <p:txBody>
          <a:bodyPr>
            <a:normAutofit/>
          </a:bodyPr>
          <a:lstStyle/>
          <a:p>
            <a:r>
              <a:rPr lang="en-US" sz="2400" dirty="0"/>
              <a:t>Gentler approach – constantly checking that staff and head are comfortable</a:t>
            </a:r>
          </a:p>
          <a:p>
            <a:endParaRPr lang="en-US" sz="2400" dirty="0"/>
          </a:p>
          <a:p>
            <a:r>
              <a:rPr lang="en-US" sz="2400" dirty="0"/>
              <a:t>Feedback - governors and staff can share the outcomes with a trusted person so long as it remains confidential.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09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D16C4DE-5FF1-8D34-BBA1-FC43F3155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Content Placeholder 4" descr="Two girls standing behind a wooden fence&#10;&#10;Description automatically generated">
            <a:extLst>
              <a:ext uri="{FF2B5EF4-FFF2-40B4-BE49-F238E27FC236}">
                <a16:creationId xmlns:a16="http://schemas.microsoft.com/office/drawing/2014/main" id="{FB98BF2F-D649-6451-1A92-0EDA42C91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1" r="1" b="37885"/>
          <a:stretch/>
        </p:blipFill>
        <p:spPr>
          <a:xfrm>
            <a:off x="517871" y="2921001"/>
            <a:ext cx="11149534" cy="34249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54ECA-C0F0-EFEC-23CE-55585D56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1"/>
            <a:ext cx="4799921" cy="1687792"/>
          </a:xfrm>
        </p:spPr>
        <p:txBody>
          <a:bodyPr>
            <a:normAutofit/>
          </a:bodyPr>
          <a:lstStyle/>
          <a:p>
            <a:r>
              <a:rPr lang="en-GB" sz="4400" dirty="0"/>
              <a:t>What we are noticing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B1975F-32F1-E826-7599-7D5215A40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677" y="1061721"/>
            <a:ext cx="5824728" cy="1627632"/>
          </a:xfrm>
        </p:spPr>
        <p:txBody>
          <a:bodyPr>
            <a:normAutofit/>
          </a:bodyPr>
          <a:lstStyle/>
          <a:p>
            <a:r>
              <a:rPr lang="en-US" sz="2400" dirty="0"/>
              <a:t>Data is becoming more important again.</a:t>
            </a:r>
          </a:p>
          <a:p>
            <a:r>
              <a:rPr lang="en-US" sz="2400" dirty="0"/>
              <a:t>Inspectors are out and about more around the school.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914053-73D7-E377-E88C-94E35AAD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C32CD27-7027-AB2B-38F1-71C08EB84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group of kids looking at a tablet&#10;&#10;Description automatically generated">
            <a:extLst>
              <a:ext uri="{FF2B5EF4-FFF2-40B4-BE49-F238E27FC236}">
                <a16:creationId xmlns:a16="http://schemas.microsoft.com/office/drawing/2014/main" id="{6D6E01CB-30D3-9E75-1B63-6BD397FC3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r="18707" b="2"/>
          <a:stretch/>
        </p:blipFill>
        <p:spPr>
          <a:xfrm>
            <a:off x="517869" y="508091"/>
            <a:ext cx="4221911" cy="5837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9E4E23-85C9-7833-5FFA-CBCE47E5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762" y="976160"/>
            <a:ext cx="6232310" cy="1463040"/>
          </a:xfrm>
        </p:spPr>
        <p:txBody>
          <a:bodyPr>
            <a:normAutofit/>
          </a:bodyPr>
          <a:lstStyle/>
          <a:p>
            <a:r>
              <a:rPr lang="en-GB" sz="4400" dirty="0"/>
              <a:t>Still in focus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AF6AA5-D2D0-9D61-A31B-80827A2B9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775" y="2339163"/>
            <a:ext cx="6232310" cy="4006845"/>
          </a:xfrm>
        </p:spPr>
        <p:txBody>
          <a:bodyPr>
            <a:normAutofit/>
          </a:bodyPr>
          <a:lstStyle/>
          <a:p>
            <a:r>
              <a:rPr lang="en-US" sz="1800" dirty="0"/>
              <a:t>Ambitious, well-planned and sequenced curriculum which builds towards clear end-points 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Use of assessment to inform teaching </a:t>
            </a:r>
          </a:p>
          <a:p>
            <a:r>
              <a:rPr lang="en-US" sz="1800" dirty="0"/>
              <a:t>High quality work – high expectations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Pedagogy – focus on how children learn to commit to long term memory so they know more, remember more and can do more. </a:t>
            </a:r>
          </a:p>
          <a:p>
            <a:r>
              <a:rPr lang="en-US" sz="1800" dirty="0"/>
              <a:t>SEND – adaptation so all children can access learning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Early reading and phonics </a:t>
            </a:r>
          </a:p>
          <a:p>
            <a:r>
              <a:rPr lang="en-US" sz="1800" dirty="0"/>
              <a:t>Broad curriculum offer – visits, visitors and clubs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6DD38CD-CFFE-4ABA-3DC8-01ED90559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4611" y="508090"/>
            <a:ext cx="6186474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8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child drawing on a piece of paper&#10;&#10;Description automatically generated">
            <a:extLst>
              <a:ext uri="{FF2B5EF4-FFF2-40B4-BE49-F238E27FC236}">
                <a16:creationId xmlns:a16="http://schemas.microsoft.com/office/drawing/2014/main" id="{892B25C8-CD17-5151-0CD5-BD9AFD3CC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r="-1" b="785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CF0998E-D577-43EA-A7B8-E3EC67F75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DC364D-882B-4786-89FB-1703C1A5C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6922-4D69-6E9A-E8F6-E70B4DD72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3342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Your own checks…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86FFB9-C2A4-64AC-CF5A-796F6240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8" y="3040912"/>
            <a:ext cx="4635795" cy="2896069"/>
          </a:xfr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End-points of learning are on display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The breadth of the curriculum learning is evident in classrooms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High expectations are evident in books and </a:t>
            </a:r>
            <a:r>
              <a:rPr lang="en-US" sz="2200" dirty="0" err="1">
                <a:solidFill>
                  <a:srgbClr val="FFFFFF"/>
                </a:solidFill>
              </a:rPr>
              <a:t>behaviour</a:t>
            </a:r>
            <a:endParaRPr lang="en-US" sz="22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Children work collaboratively to apply learning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Learning tasks challenge children to demonstrate how much they know and have learned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300289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1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D16C4DE-5FF1-8D34-BBA1-FC43F3155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Content Placeholder 4" descr="A group of kids reading books&#10;&#10;Description automatically generated">
            <a:extLst>
              <a:ext uri="{FF2B5EF4-FFF2-40B4-BE49-F238E27FC236}">
                <a16:creationId xmlns:a16="http://schemas.microsoft.com/office/drawing/2014/main" id="{293FAF22-E8E6-2E86-A33F-DEFD8EF3D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 r="1" b="31068"/>
          <a:stretch/>
        </p:blipFill>
        <p:spPr>
          <a:xfrm>
            <a:off x="517871" y="2921001"/>
            <a:ext cx="11149534" cy="3424936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A40553B-BE2F-1FC6-9CCC-6DF3462FB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677" y="1061721"/>
            <a:ext cx="5824728" cy="1627632"/>
          </a:xfrm>
        </p:spPr>
        <p:txBody>
          <a:bodyPr>
            <a:normAutofit/>
          </a:bodyPr>
          <a:lstStyle/>
          <a:p>
            <a:r>
              <a:rPr lang="en-US" sz="3600" dirty="0"/>
              <a:t>Listen to everyone</a:t>
            </a:r>
          </a:p>
          <a:p>
            <a:r>
              <a:rPr lang="en-US" sz="3600" dirty="0"/>
              <a:t>Evaluate the evidence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6914053-73D7-E377-E88C-94E35AAD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670DF-C1D7-0558-CC6A-51A252841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6" y="2921001"/>
            <a:ext cx="11156647" cy="34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93502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AnalogousFromLightSeedLeftStep">
      <a:dk1>
        <a:srgbClr val="000000"/>
      </a:dk1>
      <a:lt1>
        <a:srgbClr val="FFFFFF"/>
      </a:lt1>
      <a:dk2>
        <a:srgbClr val="1B2F2C"/>
      </a:dk2>
      <a:lt2>
        <a:srgbClr val="F0F0F3"/>
      </a:lt2>
      <a:accent1>
        <a:srgbClr val="A7A259"/>
      </a:accent1>
      <a:accent2>
        <a:srgbClr val="D99147"/>
      </a:accent2>
      <a:accent3>
        <a:srgbClr val="E38379"/>
      </a:accent3>
      <a:accent4>
        <a:srgbClr val="DD5C85"/>
      </a:accent4>
      <a:accent5>
        <a:srgbClr val="E379C8"/>
      </a:accent5>
      <a:accent6>
        <a:srgbClr val="C95CDD"/>
      </a:accent6>
      <a:hlink>
        <a:srgbClr val="6C71B0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B520DE70F9EF458131D632183C25B5" ma:contentTypeVersion="19" ma:contentTypeDescription="Create a new document." ma:contentTypeScope="" ma:versionID="bf37542c8e0a16f0173e50ca007df7d0">
  <xsd:schema xmlns:xsd="http://www.w3.org/2001/XMLSchema" xmlns:xs="http://www.w3.org/2001/XMLSchema" xmlns:p="http://schemas.microsoft.com/office/2006/metadata/properties" xmlns:ns2="426f9cfb-846d-40c7-8518-86034f053349" xmlns:ns3="d1ef360d-b540-4bf1-aacc-1c5a96c6c88c" xmlns:ns4="ac092b18-e10a-472b-a935-c5be9b5e94e3" targetNamespace="http://schemas.microsoft.com/office/2006/metadata/properties" ma:root="true" ma:fieldsID="354f51f2bfe886b52e17feb08881285c" ns2:_="" ns3:_="" ns4:_="">
    <xsd:import namespace="426f9cfb-846d-40c7-8518-86034f053349"/>
    <xsd:import namespace="d1ef360d-b540-4bf1-aacc-1c5a96c6c88c"/>
    <xsd:import namespace="ac092b18-e10a-472b-a935-c5be9b5e94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f9cfb-846d-40c7-8518-86034f0533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6f54479-5ff5-4fc5-a8de-c3e2854720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ef360d-b540-4bf1-aacc-1c5a96c6c88c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6ddc6bc-fc0a-4c2f-8e38-56abcaecdb83}" ma:internalName="TaxCatchAll" ma:showField="CatchAllData" ma:web="d1ef360d-b540-4bf1-aacc-1c5a96c6c8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092b18-e10a-472b-a935-c5be9b5e94e3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ef360d-b540-4bf1-aacc-1c5a96c6c88c" xsi:nil="true"/>
    <lcf76f155ced4ddcb4097134ff3c332f xmlns="426f9cfb-846d-40c7-8518-86034f0533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C43B99-C0B2-41F2-8C70-C3BB378FFCC9}"/>
</file>

<file path=customXml/itemProps2.xml><?xml version="1.0" encoding="utf-8"?>
<ds:datastoreItem xmlns:ds="http://schemas.openxmlformats.org/officeDocument/2006/customXml" ds:itemID="{F9F20E31-F7A3-45BF-A73C-2F0D91E7F99B}"/>
</file>

<file path=customXml/itemProps3.xml><?xml version="1.0" encoding="utf-8"?>
<ds:datastoreItem xmlns:ds="http://schemas.openxmlformats.org/officeDocument/2006/customXml" ds:itemID="{B9D3D17C-028A-4E11-9992-C970EF66CB73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240</Words>
  <Application>Microsoft Office PowerPoint</Application>
  <PresentationFormat>Widescreen</PresentationFormat>
  <Paragraphs>25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Bierstadt</vt:lpstr>
      <vt:lpstr>GestaltVTI</vt:lpstr>
      <vt:lpstr>Ofsted   Update  from the  Diocese of Chichester    Thank you to Steyning CE Primary for the lovely photos</vt:lpstr>
      <vt:lpstr>Changes  No one judgement for overall effectiveness  Monday phone call alert  Wednesday inspections completed  ‘Suspend and return’ policy for safeguarding concerns</vt:lpstr>
      <vt:lpstr>Changes on the ground!</vt:lpstr>
      <vt:lpstr>What we are noticing</vt:lpstr>
      <vt:lpstr>Still in focus</vt:lpstr>
      <vt:lpstr>Your own checks…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Ruth Cumming</dc:creator>
  <cp:lastModifiedBy>Ruth Cumming</cp:lastModifiedBy>
  <cp:revision>1</cp:revision>
  <cp:lastPrinted>2024-11-04T15:14:56Z</cp:lastPrinted>
  <dcterms:created xsi:type="dcterms:W3CDTF">2024-10-18T07:23:21Z</dcterms:created>
  <dcterms:modified xsi:type="dcterms:W3CDTF">2024-11-04T15:16:26Z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0x01010050B520DE70F9EF458131D632183C25B5</vt:lpwstr>
  </property>
</Properties>
</file>