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75" r:id="rId15"/>
    <p:sldId id="274" r:id="rId16"/>
    <p:sldId id="290" r:id="rId17"/>
    <p:sldId id="273" r:id="rId18"/>
    <p:sldId id="280" r:id="rId19"/>
    <p:sldId id="270" r:id="rId20"/>
    <p:sldId id="281" r:id="rId21"/>
    <p:sldId id="268" r:id="rId2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3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ugPDZ_gJ0yY" TargetMode="External"/><Relationship Id="rId4" Type="http://schemas.openxmlformats.org/officeDocument/2006/relationships/hyperlink" Target="http://www.bbc.co.uk/newsround/6436358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round/6436358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s://youtu.be/ugPDZ_gJ0y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EA47010C-5A87-8F03-1707-A30E0C2E3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5BBFEA62-D5B3-CAF7-1C6E-F07D2A5A3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70D9538-5CE1-8E5A-779A-7459DDDC6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3513A229-4DA4-D766-6CE4-BAC3B56BE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08C43230-509A-1BCD-6C5C-57F5A3382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5CC98A7-1B4F-195C-1070-74A0E407E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6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63534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9" y="1602879"/>
            <a:ext cx="2144051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2144051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96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tore, sale&#10;&#10;Description automatically generated">
            <a:extLst>
              <a:ext uri="{FF2B5EF4-FFF2-40B4-BE49-F238E27FC236}">
                <a16:creationId xmlns:a16="http://schemas.microsoft.com/office/drawing/2014/main" id="{861C9F60-FD7D-0F1D-11E2-8D6819932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-4526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892642" y="5701424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725866" y="5978422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792515" y="6207328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00BC01E4-273A-43DD-24C6-4E64F3C5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8E1DD2C-8DB0-AC00-3A37-C3983A60F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79D91E8-2FEF-96BF-8048-960476667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33E85F5-B1B0-3D8D-492E-958CC41A0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7797AE4-B33B-146C-6146-47912893D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tore, sale&#10;&#10;Description automatically generated">
            <a:extLst>
              <a:ext uri="{FF2B5EF4-FFF2-40B4-BE49-F238E27FC236}">
                <a16:creationId xmlns:a16="http://schemas.microsoft.com/office/drawing/2014/main" id="{C6408B92-37E5-3C8A-ABFF-8B8FE39CC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6376FC1FE4174AB95586CDAE444BB8" ma:contentTypeVersion="31" ma:contentTypeDescription="Create a new document." ma:contentTypeScope="" ma:versionID="1198c2beaf9c35c1c094216f498d0ad3">
  <xsd:schema xmlns:xsd="http://www.w3.org/2001/XMLSchema" xmlns:xs="http://www.w3.org/2001/XMLSchema" xmlns:p="http://schemas.microsoft.com/office/2006/metadata/properties" xmlns:ns2="2bba036e-3261-42ff-ac2c-3ab430ee1e45" xmlns:ns3="44790e13-f532-45ba-883a-ea4e13c1e09a" targetNamespace="http://schemas.microsoft.com/office/2006/metadata/properties" ma:root="true" ma:fieldsID="fcbd42e0d2143eb4b26f962cda9ae797" ns2:_="" ns3:_="">
    <xsd:import namespace="2bba036e-3261-42ff-ac2c-3ab430ee1e45"/>
    <xsd:import namespace="44790e13-f532-45ba-883a-ea4e13c1e0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Thumbnail" minOccurs="0"/>
                <xsd:element ref="ns2:Readyfordesgin" minOccurs="0"/>
                <xsd:element ref="ns2:Desig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a036e-3261-42ff-ac2c-3ab430ee1e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humbnail" ma:index="21" nillable="true" ma:displayName="Thumbnail" ma:format="Thumbnail" ma:internalName="Thumbnail">
      <xsd:simpleType>
        <xsd:restriction base="dms:Unknown"/>
      </xsd:simpleType>
    </xsd:element>
    <xsd:element name="Readyfordesgin" ma:index="22" nillable="true" ma:displayName="Ready for design" ma:format="Dropdown" ma:internalName="Readyfordesgin">
      <xsd:simpleType>
        <xsd:restriction base="dms:Choice">
          <xsd:enumeration value="Proofed"/>
        </xsd:restriction>
      </xsd:simpleType>
    </xsd:element>
    <xsd:element name="Design" ma:index="23" nillable="true" ma:displayName="Design" ma:format="Dropdown" ma:list="UserInfo" ma:SharePointGroup="0" ma:internalName="Desig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90e13-f532-45ba-883a-ea4e13c1e09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5a9b011b-3db1-46b0-8d39-d9501410f20a}" ma:internalName="TaxCatchAll" ma:showField="CatchAllData" ma:web="44790e13-f532-45ba-883a-ea4e13c1e0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790e13-f532-45ba-883a-ea4e13c1e09a" xsi:nil="true"/>
    <lcf76f155ced4ddcb4097134ff3c332f xmlns="2bba036e-3261-42ff-ac2c-3ab430ee1e45">
      <Terms xmlns="http://schemas.microsoft.com/office/infopath/2007/PartnerControls"/>
    </lcf76f155ced4ddcb4097134ff3c332f>
    <Thumbnail xmlns="2bba036e-3261-42ff-ac2c-3ab430ee1e45" xsi:nil="true"/>
    <Readyfordesgin xmlns="2bba036e-3261-42ff-ac2c-3ab430ee1e45" xsi:nil="true"/>
    <Design xmlns="2bba036e-3261-42ff-ac2c-3ab430ee1e45">
      <UserInfo>
        <DisplayName/>
        <AccountId xsi:nil="true"/>
        <AccountType/>
      </UserInfo>
    </Design>
  </documentManagement>
</p:properties>
</file>

<file path=customXml/itemProps1.xml><?xml version="1.0" encoding="utf-8"?>
<ds:datastoreItem xmlns:ds="http://schemas.openxmlformats.org/officeDocument/2006/customXml" ds:itemID="{7714B2E9-132D-4DC4-B3D2-08E959BA1B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a036e-3261-42ff-ac2c-3ab430ee1e45"/>
    <ds:schemaRef ds:uri="44790e13-f532-45ba-883a-ea4e13c1e0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Michelle Perry</cp:lastModifiedBy>
  <cp:revision>17</cp:revision>
  <dcterms:created xsi:type="dcterms:W3CDTF">2022-03-08T17:50:39Z</dcterms:created>
  <dcterms:modified xsi:type="dcterms:W3CDTF">2023-04-27T08:37:36Z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0x010100E06376FC1FE4174AB95586CDAE444BB8</vt:lpwstr>
  </property>
  <property fmtid="{D5CDD505-2E9C-101B-9397-08002B2CF9AE}" pid="3" name="MediaServiceImageTags">
    <vt:lpwstr/>
  </property>
</Properties>
</file>