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7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6" r:id="rId15"/>
    <p:sldId id="265" r:id="rId16"/>
    <p:sldId id="262" r:id="rId17"/>
    <p:sldId id="261" r:id="rId18"/>
    <p:sldId id="260" r:id="rId19"/>
    <p:sldId id="259" r:id="rId20"/>
    <p:sldId id="258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9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4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9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7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9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6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2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9530-CF9A-4513-B7F4-10D6A3E836D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CACF-0FC1-49F0-A2B3-2CA2EB031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3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5993420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lo6B3PX-l4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hyperlink" Target="https://twitter.com/helppicture" TargetMode="External"/><Relationship Id="rId4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hyperlink" Target="https://twitter.com/helppicture" TargetMode="External"/><Relationship Id="rId4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hyperlink" Target="https://twitter.com/helppicture" TargetMode="External"/><Relationship Id="rId4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5993420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lo6B3PX-l4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talking to an old person&#10;&#10;Description automatically generated with low confidence">
            <a:extLst>
              <a:ext uri="{FF2B5EF4-FFF2-40B4-BE49-F238E27FC236}">
                <a16:creationId xmlns:a16="http://schemas.microsoft.com/office/drawing/2014/main" id="{FBB74749-DD19-4698-AA41-A03F15B8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F3CDEB6-85B6-4E6F-B60D-5CBA310A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F41C2A-BD46-4A16-8578-C5F18014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5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C308BB5-FA17-4F94-B27F-38D588402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3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D4C1D77-591C-4492-8DDD-3ED595F50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D83FE0-36C8-4EA7-8F03-3ADE71AE1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BF257A47-C823-4C30-99FD-B7E4405082B5}"/>
              </a:ext>
            </a:extLst>
          </p:cNvPr>
          <p:cNvSpPr txBox="1"/>
          <p:nvPr/>
        </p:nvSpPr>
        <p:spPr>
          <a:xfrm>
            <a:off x="7464055" y="1651047"/>
            <a:ext cx="2147778" cy="23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E070CBEB-DC4B-42B7-8E21-556E9FDB2266}"/>
              </a:ext>
            </a:extLst>
          </p:cNvPr>
          <p:cNvSpPr txBox="1"/>
          <p:nvPr/>
        </p:nvSpPr>
        <p:spPr>
          <a:xfrm>
            <a:off x="7464054" y="2201017"/>
            <a:ext cx="2254103" cy="23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AD391AE-87AC-4F3D-8187-22A92074EAFC}"/>
              </a:ext>
            </a:extLst>
          </p:cNvPr>
          <p:cNvSpPr/>
          <p:nvPr/>
        </p:nvSpPr>
        <p:spPr>
          <a:xfrm>
            <a:off x="7464054" y="2619542"/>
            <a:ext cx="1913862" cy="23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051E1405-55CF-4647-A50F-94D8331B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F88F439-11C8-479C-A635-A357A40EF35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7D9D127-C9CF-41E0-875C-B1A34C2F8F77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0129FFB-9C90-4E00-8135-B46640562945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3CC379D3-837F-4CD7-A9D0-A3F7742606D2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1FF3DB72-E7C1-483F-A1A1-5F993E2BD3D5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99AC93-C1DE-408A-9A8F-DE3DB3E0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1326CF3-592D-4E4D-8330-687FBF289578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9EE1B45A-AFD0-4C81-B93B-E2A3C7B03913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ACF0656-6396-49AF-A224-2659B48A6CC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AC33505C-2BD6-46A4-B1E1-5D58F161A327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54234746-7610-491B-B57E-07A0FABAC8B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0DF79072-4E45-4659-B6EE-158478CBC35B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B220FEE9-2F52-4621-8AD9-0DCDACBC49CF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D2BEAC2-C771-49D4-B6EF-92A3942683BC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9820BFAC-8B7E-4C03-B0AD-2B29A0E5A27A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2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A48E5A8-2B05-4B3A-9A1F-FBC090099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5EA8290-ECAD-4704-8159-4B5EF4D5A711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D3DB676-6E88-47AB-8386-300B04CE881A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EB45D062-B4B3-49E2-975F-3DFCAF75A166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4BFCD782-30ED-4B9A-BBB7-34BFF35632D8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CE5563DA-64E7-417A-BD2E-4C3E8156EBBE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cutting a cake&#10;&#10;Description automatically generated with medium confidence">
            <a:extLst>
              <a:ext uri="{FF2B5EF4-FFF2-40B4-BE49-F238E27FC236}">
                <a16:creationId xmlns:a16="http://schemas.microsoft.com/office/drawing/2014/main" id="{B27E43A6-3F4D-42B7-9C54-7569352A6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DBAE21-935F-415C-BD61-16C4FBECA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6B36215-5D65-4F23-9839-384ED86C2C63}"/>
              </a:ext>
            </a:extLst>
          </p:cNvPr>
          <p:cNvSpPr txBox="1"/>
          <p:nvPr/>
        </p:nvSpPr>
        <p:spPr>
          <a:xfrm>
            <a:off x="6889897" y="4968406"/>
            <a:ext cx="785994" cy="26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C384D51A-EBB1-467F-8B2C-A48D7FF9E011}"/>
              </a:ext>
            </a:extLst>
          </p:cNvPr>
          <p:cNvSpPr txBox="1"/>
          <p:nvPr/>
        </p:nvSpPr>
        <p:spPr>
          <a:xfrm>
            <a:off x="6666614" y="5231296"/>
            <a:ext cx="785994" cy="26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5A971B6-7BF5-4526-8193-635DE20DBB44}"/>
              </a:ext>
            </a:extLst>
          </p:cNvPr>
          <p:cNvSpPr/>
          <p:nvPr/>
        </p:nvSpPr>
        <p:spPr>
          <a:xfrm>
            <a:off x="6485860" y="5494186"/>
            <a:ext cx="785994" cy="2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1560C99-C9A6-4C3B-A91E-800DE1EB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D224C7D-2D8E-4BBE-BDFA-7148DADA3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058C6F3-0CBB-4057-B51C-3CB3964E4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8B59AB57-3527-41B2-A294-C6C2FE82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4C26A44-6B14-43E0-A7DD-E73BD272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5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E90ACAD-58D5-4B9B-8698-7F01DFF8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AFB67C53617469E174172F4CF1599" ma:contentTypeVersion="8" ma:contentTypeDescription="Create a new document." ma:contentTypeScope="" ma:versionID="9b7f4b3f8c3a33f0fe86a34b10b81e3c">
  <xsd:schema xmlns:xsd="http://www.w3.org/2001/XMLSchema" xmlns:xs="http://www.w3.org/2001/XMLSchema" xmlns:p="http://schemas.microsoft.com/office/2006/metadata/properties" xmlns:ns2="c6dd6f14-7284-4d5f-98e1-f5ec9f92800e" targetNamespace="http://schemas.microsoft.com/office/2006/metadata/properties" ma:root="true" ma:fieldsID="a7555315e6ecc8c8004c31aa1795b825" ns2:_="">
    <xsd:import namespace="c6dd6f14-7284-4d5f-98e1-f5ec9f928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d6f14-7284-4d5f-98e1-f5ec9f92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9BFE9-4173-4604-AB3E-6D6C3B126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92DFA-AC9D-4A18-B17F-42CE855C94F9}"/>
</file>

<file path=customXml/itemProps3.xml><?xml version="1.0" encoding="utf-8"?>
<ds:datastoreItem xmlns:ds="http://schemas.openxmlformats.org/officeDocument/2006/customXml" ds:itemID="{8A1DF3FE-0046-479E-B5EE-CA3723C7121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85682964-dff2-4881-bbed-23455049292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aed504c-ebe7-463e-82c7-15fe6339b3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Vanessa Vollebregt</cp:lastModifiedBy>
  <cp:revision>2</cp:revision>
  <dcterms:created xsi:type="dcterms:W3CDTF">2022-01-27T15:04:08Z</dcterms:created>
  <dcterms:modified xsi:type="dcterms:W3CDTF">2022-01-31T09:14:58Z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0x010100694AFB67C53617469E174172F4CF1599</vt:lpwstr>
  </property>
</Properties>
</file>