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59" r:id="rId4"/>
    <p:sldId id="258" r:id="rId5"/>
    <p:sldId id="257" r:id="rId6"/>
    <p:sldId id="304" r:id="rId7"/>
    <p:sldId id="261" r:id="rId8"/>
    <p:sldId id="263" r:id="rId9"/>
    <p:sldId id="305" r:id="rId10"/>
    <p:sldId id="25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53605" autoAdjust="0"/>
  </p:normalViewPr>
  <p:slideViewPr>
    <p:cSldViewPr snapToGrid="0">
      <p:cViewPr varScale="1">
        <p:scale>
          <a:sx n="65" d="100"/>
          <a:sy n="65" d="100"/>
        </p:scale>
        <p:origin x="35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F16F0-5F0B-4C88-9346-1ECB00BE591D}" type="datetimeFigureOut">
              <a:rPr lang="en-GB" smtClean="0"/>
              <a:t>24/11/2020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38634-5A80-42D5-A71A-FD0395B82856}" type="slidenum">
              <a:rPr lang="en-GB" smtClean="0"/>
              <a:t>‹#›</a:t>
            </a:fld>
            <a:endParaRPr lang="en-GB"/>
          </a:p>
        </p:txBody>
      </p:sp>
    </p:spTree>
    <p:extLst>
      <p:ext uri="{BB962C8B-B14F-4D97-AF65-F5344CB8AC3E}">
        <p14:creationId xmlns:p14="http://schemas.microsoft.com/office/powerpoint/2010/main" val="33781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lendar.myadvent.net/?id=7a33762d445f7c03fb46fc11b8d45bc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a:t>
            </a:fld>
            <a:endParaRPr lang="en-GB"/>
          </a:p>
        </p:txBody>
      </p:sp>
    </p:spTree>
    <p:extLst>
      <p:ext uri="{BB962C8B-B14F-4D97-AF65-F5344CB8AC3E}">
        <p14:creationId xmlns:p14="http://schemas.microsoft.com/office/powerpoint/2010/main" val="159320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I wonder who’s in your family?</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Talk together about immediate and wider family, such as cousins, and grandparents – and whether children know anything about people from further back in their family history.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[Remember that there are many different models of family, and that some children may not know much – or wish to divulge much – about their family. If it helps, use your own family, with photos if you like, as an illustration: you are just wanting children to get an idea that families can be quite big – and go back through time.]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People sometimes call this their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‘family tree’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because each part of their family history is like a branch, that grows and spreads out over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2</a:t>
            </a:fld>
            <a:endParaRPr lang="en-GB"/>
          </a:p>
        </p:txBody>
      </p:sp>
    </p:spTree>
    <p:extLst>
      <p:ext uri="{BB962C8B-B14F-4D97-AF65-F5344CB8AC3E}">
        <p14:creationId xmlns:p14="http://schemas.microsoft.com/office/powerpoint/2010/main" val="186741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In a few moments, we’re going to find out about a very special Advent calendar that will join us together as a school community, and take us through Advent together on a very big adventure through history.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3</a:t>
            </a:fld>
            <a:endParaRPr lang="en-GB"/>
          </a:p>
        </p:txBody>
      </p:sp>
    </p:spTree>
    <p:extLst>
      <p:ext uri="{BB962C8B-B14F-4D97-AF65-F5344CB8AC3E}">
        <p14:creationId xmlns:p14="http://schemas.microsoft.com/office/powerpoint/2010/main" val="121292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today we’re going to start in an unusual place: at the </a:t>
            </a:r>
            <a:r>
              <a:rPr lang="en-GB" sz="1800" i="1" u="sng" dirty="0">
                <a:effectLst/>
                <a:latin typeface="Avenir Next LT Pro" panose="020B0504020202020204" pitchFamily="34" charset="0"/>
                <a:ea typeface="MS Mincho" panose="02020609040205080304" pitchFamily="49" charset="-128"/>
                <a:cs typeface="Times New Roman" panose="02020603050405020304" pitchFamily="18" charset="0"/>
              </a:rPr>
              <a:t>end</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of the Advent calendar, with the story of the birth of Jesus – the part that Christians remember on Christmas Day.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4</a:t>
            </a:fld>
            <a:endParaRPr lang="en-GB"/>
          </a:p>
        </p:txBody>
      </p:sp>
    </p:spTree>
    <p:extLst>
      <p:ext uri="{BB962C8B-B14F-4D97-AF65-F5344CB8AC3E}">
        <p14:creationId xmlns:p14="http://schemas.microsoft.com/office/powerpoint/2010/main" val="307580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Like most new mums, Mary was overwhelmed with joy at the birth of her son – and spoke these words of praise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[read them].</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Mary had known for a long time that Jesus was not going to be any ordinary baby. Jesus would be God’s son, the great rescuer and part of a great family! Mary’s family was only just beginning, but this birth was part of a much bigger story. It’s this bigger story that we are going to explore together during Advent – and each day, we will hear something new about this great big family that Mary spoke about.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5</a:t>
            </a:fld>
            <a:endParaRPr lang="en-GB"/>
          </a:p>
        </p:txBody>
      </p:sp>
    </p:spTree>
    <p:extLst>
      <p:ext uri="{BB962C8B-B14F-4D97-AF65-F5344CB8AC3E}">
        <p14:creationId xmlns:p14="http://schemas.microsoft.com/office/powerpoint/2010/main" val="389447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Each day, we will ask some ‘wondering’ questions about the story, giving ourselves space to stop and think together.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[If using Advent calendar today]</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So, let’s begin this adventure into Jesus’ family history – and go right back to the beginning, with a story that comes right from the beginning of the Bible. </a:t>
            </a:r>
            <a:r>
              <a:rPr lang="en-GB"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[link to Advent calendar]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538634-5A80-42D5-A71A-FD0395B82856}" type="slidenum">
              <a:rPr lang="en-GB" smtClean="0"/>
              <a:t>6</a:t>
            </a:fld>
            <a:endParaRPr lang="en-GB"/>
          </a:p>
        </p:txBody>
      </p:sp>
    </p:spTree>
    <p:extLst>
      <p:ext uri="{BB962C8B-B14F-4D97-AF65-F5344CB8AC3E}">
        <p14:creationId xmlns:p14="http://schemas.microsoft.com/office/powerpoint/2010/main" val="4728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7: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We’re going to have some quiet moments now to begin our wondering!…..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….you might like to look at the flame of the candle as you think….</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…we’ve heard about Mary’s response to the birth of Jesus…..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…listen again to her words: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“God has saved his people….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US" sz="1800" b="1" dirty="0">
                <a:effectLst/>
                <a:latin typeface="Avenir Next LT Pro" panose="020B0504020202020204" pitchFamily="34" charset="0"/>
                <a:ea typeface="Calibri" panose="020F0502020204030204" pitchFamily="34" charset="0"/>
                <a:cs typeface="Times New Roman" panose="02020603050405020304" pitchFamily="18" charset="0"/>
              </a:rPr>
              <a:t>….God has done what he promised to our ancestors, to Abraham and his family forever!”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 wonder how it felt to know that the Rescuer had come as a tiny baby?....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 wonder if this is what people expected?....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 wonder which stories we will share together during this Advent?....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 wonder what they might say to 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Now I’m going to use a short prayer, asking God to help us as we begin this Advent adventure together. If you would like to join me, then join in with ‘Amen’ at the end – or if you prefer, just be still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As we begin this Advent season, may our hearts be open to hear the stories of Jesus’ Big Family History. May we, like Mary, find things that will make us wonder, and give you praise.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Amen</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7</a:t>
            </a:fld>
            <a:endParaRPr lang="en-GB"/>
          </a:p>
        </p:txBody>
      </p:sp>
    </p:spTree>
    <p:extLst>
      <p:ext uri="{BB962C8B-B14F-4D97-AF65-F5344CB8AC3E}">
        <p14:creationId xmlns:p14="http://schemas.microsoft.com/office/powerpoint/2010/main" val="29687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8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a:effectLst/>
                <a:latin typeface="Avenir Next LT Pro" panose="020B0504020202020204" pitchFamily="34" charset="0"/>
                <a:ea typeface="MS Mincho" panose="02020609040205080304" pitchFamily="49" charset="-128"/>
                <a:cs typeface="Times New Roman" panose="02020603050405020304" pitchFamily="18" charset="0"/>
              </a:rPr>
              <a:t>May the light of Advent shine brightly in our school today. </a:t>
            </a:r>
            <a:endParaRPr lang="en-GB"/>
          </a:p>
        </p:txBody>
      </p:sp>
      <p:sp>
        <p:nvSpPr>
          <p:cNvPr id="4" name="Slide Number Placeholder 3"/>
          <p:cNvSpPr>
            <a:spLocks noGrp="1"/>
          </p:cNvSpPr>
          <p:nvPr>
            <p:ph type="sldNum" sz="quarter" idx="5"/>
          </p:nvPr>
        </p:nvSpPr>
        <p:spPr/>
        <p:txBody>
          <a:bodyPr/>
          <a:lstStyle/>
          <a:p>
            <a:fld id="{F6538634-5A80-42D5-A71A-FD0395B82856}" type="slidenum">
              <a:rPr lang="en-GB" smtClean="0"/>
              <a:t>8</a:t>
            </a:fld>
            <a:endParaRPr lang="en-GB"/>
          </a:p>
        </p:txBody>
      </p:sp>
    </p:spTree>
    <p:extLst>
      <p:ext uri="{BB962C8B-B14F-4D97-AF65-F5344CB8AC3E}">
        <p14:creationId xmlns:p14="http://schemas.microsoft.com/office/powerpoint/2010/main" val="38046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F85999-3A1A-4393-8D62-02C71C938C87}"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131432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85999-3A1A-4393-8D62-02C71C938C87}"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188895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85999-3A1A-4393-8D62-02C71C938C87}"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211303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0B6DDD-5AE2-4430-A04D-12DBD164CD52}"/>
              </a:ext>
            </a:extLst>
          </p:cNvPr>
          <p:cNvSpPr>
            <a:spLocks noGrp="1"/>
          </p:cNvSpPr>
          <p:nvPr>
            <p:ph type="dt" sz="half" idx="10"/>
          </p:nvPr>
        </p:nvSpPr>
        <p:spPr/>
        <p:txBody>
          <a:bodyPr/>
          <a:lstStyle>
            <a:lvl1pPr>
              <a:defRPr/>
            </a:lvl1pPr>
          </a:lstStyle>
          <a:p>
            <a:pPr>
              <a:defRPr/>
            </a:pPr>
            <a:fld id="{B6990747-3396-441B-BFBA-7665CA849331}"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457C70CF-D7C8-4085-BBDA-839C5E7A3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0CCAF5-DB36-4DD0-AFA8-7E603A43D5DB}"/>
              </a:ext>
            </a:extLst>
          </p:cNvPr>
          <p:cNvSpPr>
            <a:spLocks noGrp="1"/>
          </p:cNvSpPr>
          <p:nvPr>
            <p:ph type="sldNum" sz="quarter" idx="12"/>
          </p:nvPr>
        </p:nvSpPr>
        <p:spPr/>
        <p:txBody>
          <a:bodyPr/>
          <a:lstStyle>
            <a:lvl1pPr>
              <a:defRPr/>
            </a:lvl1pPr>
          </a:lstStyle>
          <a:p>
            <a:fld id="{BD257A80-4D9A-495B-807D-0FBA931AAE01}" type="slidenum">
              <a:rPr lang="en-US" altLang="en-US"/>
              <a:pPr/>
              <a:t>‹#›</a:t>
            </a:fld>
            <a:endParaRPr lang="en-US" altLang="en-US"/>
          </a:p>
        </p:txBody>
      </p:sp>
    </p:spTree>
    <p:extLst>
      <p:ext uri="{BB962C8B-B14F-4D97-AF65-F5344CB8AC3E}">
        <p14:creationId xmlns:p14="http://schemas.microsoft.com/office/powerpoint/2010/main" val="268692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F1A1C4-0063-4A1F-B26D-5F556FF9FC3D}"/>
              </a:ext>
            </a:extLst>
          </p:cNvPr>
          <p:cNvSpPr>
            <a:spLocks noGrp="1"/>
          </p:cNvSpPr>
          <p:nvPr>
            <p:ph type="dt" sz="half" idx="10"/>
          </p:nvPr>
        </p:nvSpPr>
        <p:spPr/>
        <p:txBody>
          <a:bodyPr/>
          <a:lstStyle>
            <a:lvl1pPr>
              <a:defRPr/>
            </a:lvl1pPr>
          </a:lstStyle>
          <a:p>
            <a:pPr>
              <a:defRPr/>
            </a:pPr>
            <a:fld id="{193777BF-66AB-4F9D-92E6-5A638C00537B}"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37F21EFD-4695-4837-A5DC-863D120597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65291E-AA6B-4C97-A831-925431EB3687}"/>
              </a:ext>
            </a:extLst>
          </p:cNvPr>
          <p:cNvSpPr>
            <a:spLocks noGrp="1"/>
          </p:cNvSpPr>
          <p:nvPr>
            <p:ph type="sldNum" sz="quarter" idx="12"/>
          </p:nvPr>
        </p:nvSpPr>
        <p:spPr/>
        <p:txBody>
          <a:bodyPr/>
          <a:lstStyle>
            <a:lvl1pPr>
              <a:defRPr/>
            </a:lvl1pPr>
          </a:lstStyle>
          <a:p>
            <a:fld id="{B2AF1C81-F6E2-49AF-B5FE-A799923F8555}" type="slidenum">
              <a:rPr lang="en-US" altLang="en-US"/>
              <a:pPr/>
              <a:t>‹#›</a:t>
            </a:fld>
            <a:endParaRPr lang="en-US" altLang="en-US"/>
          </a:p>
        </p:txBody>
      </p:sp>
    </p:spTree>
    <p:extLst>
      <p:ext uri="{BB962C8B-B14F-4D97-AF65-F5344CB8AC3E}">
        <p14:creationId xmlns:p14="http://schemas.microsoft.com/office/powerpoint/2010/main" val="36695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7F1C09-A7FF-4BB3-87A1-9801B30A381D}"/>
              </a:ext>
            </a:extLst>
          </p:cNvPr>
          <p:cNvSpPr>
            <a:spLocks noGrp="1"/>
          </p:cNvSpPr>
          <p:nvPr>
            <p:ph type="dt" sz="half" idx="10"/>
          </p:nvPr>
        </p:nvSpPr>
        <p:spPr/>
        <p:txBody>
          <a:bodyPr/>
          <a:lstStyle>
            <a:lvl1pPr>
              <a:defRPr/>
            </a:lvl1pPr>
          </a:lstStyle>
          <a:p>
            <a:pPr>
              <a:defRPr/>
            </a:pPr>
            <a:fld id="{8117A5C9-AF60-4AD6-8093-3078824C5313}"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E5ECF0C7-9F35-4CFB-A4F4-E0DEB65E55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D80C69-3885-451F-868E-80621105FDAB}"/>
              </a:ext>
            </a:extLst>
          </p:cNvPr>
          <p:cNvSpPr>
            <a:spLocks noGrp="1"/>
          </p:cNvSpPr>
          <p:nvPr>
            <p:ph type="sldNum" sz="quarter" idx="12"/>
          </p:nvPr>
        </p:nvSpPr>
        <p:spPr/>
        <p:txBody>
          <a:bodyPr/>
          <a:lstStyle>
            <a:lvl1pPr>
              <a:defRPr/>
            </a:lvl1pPr>
          </a:lstStyle>
          <a:p>
            <a:fld id="{229B2965-1838-45A0-BB06-798E5570B445}" type="slidenum">
              <a:rPr lang="en-US" altLang="en-US"/>
              <a:pPr/>
              <a:t>‹#›</a:t>
            </a:fld>
            <a:endParaRPr lang="en-US" altLang="en-US"/>
          </a:p>
        </p:txBody>
      </p:sp>
    </p:spTree>
    <p:extLst>
      <p:ext uri="{BB962C8B-B14F-4D97-AF65-F5344CB8AC3E}">
        <p14:creationId xmlns:p14="http://schemas.microsoft.com/office/powerpoint/2010/main" val="39172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EDEA5E4-10A0-45DD-9CA9-4B2B13E37BB5}"/>
              </a:ext>
            </a:extLst>
          </p:cNvPr>
          <p:cNvSpPr>
            <a:spLocks noGrp="1"/>
          </p:cNvSpPr>
          <p:nvPr>
            <p:ph type="dt" sz="half" idx="10"/>
          </p:nvPr>
        </p:nvSpPr>
        <p:spPr/>
        <p:txBody>
          <a:bodyPr/>
          <a:lstStyle>
            <a:lvl1pPr>
              <a:defRPr/>
            </a:lvl1pPr>
          </a:lstStyle>
          <a:p>
            <a:pPr>
              <a:defRPr/>
            </a:pPr>
            <a:fld id="{5FB05E56-C99C-4FB8-89AE-C774C129B486}"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077B3EBA-06F0-431F-954A-2A754EBC5B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7D9E54-39D8-416F-B1AB-53D2AAC8699A}"/>
              </a:ext>
            </a:extLst>
          </p:cNvPr>
          <p:cNvSpPr>
            <a:spLocks noGrp="1"/>
          </p:cNvSpPr>
          <p:nvPr>
            <p:ph type="sldNum" sz="quarter" idx="12"/>
          </p:nvPr>
        </p:nvSpPr>
        <p:spPr/>
        <p:txBody>
          <a:bodyPr/>
          <a:lstStyle>
            <a:lvl1pPr>
              <a:defRPr/>
            </a:lvl1pPr>
          </a:lstStyle>
          <a:p>
            <a:fld id="{51F04003-15FF-43BD-94C2-A5716402C6B6}" type="slidenum">
              <a:rPr lang="en-US" altLang="en-US"/>
              <a:pPr/>
              <a:t>‹#›</a:t>
            </a:fld>
            <a:endParaRPr lang="en-US" altLang="en-US"/>
          </a:p>
        </p:txBody>
      </p:sp>
    </p:spTree>
    <p:extLst>
      <p:ext uri="{BB962C8B-B14F-4D97-AF65-F5344CB8AC3E}">
        <p14:creationId xmlns:p14="http://schemas.microsoft.com/office/powerpoint/2010/main" val="316396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CFC65B3-840B-487C-BD36-48E7646F57B0}"/>
              </a:ext>
            </a:extLst>
          </p:cNvPr>
          <p:cNvSpPr>
            <a:spLocks noGrp="1"/>
          </p:cNvSpPr>
          <p:nvPr>
            <p:ph type="dt" sz="half" idx="10"/>
          </p:nvPr>
        </p:nvSpPr>
        <p:spPr/>
        <p:txBody>
          <a:bodyPr/>
          <a:lstStyle>
            <a:lvl1pPr>
              <a:defRPr/>
            </a:lvl1pPr>
          </a:lstStyle>
          <a:p>
            <a:pPr>
              <a:defRPr/>
            </a:pPr>
            <a:fld id="{89AA7E75-178D-46B2-BC7C-442D991F9ED9}" type="datetimeFigureOut">
              <a:rPr lang="en-US" altLang="en-US"/>
              <a:pPr>
                <a:defRPr/>
              </a:pPr>
              <a:t>11/24/20</a:t>
            </a:fld>
            <a:endParaRPr lang="en-US" altLang="en-US"/>
          </a:p>
        </p:txBody>
      </p:sp>
      <p:sp>
        <p:nvSpPr>
          <p:cNvPr id="8" name="Footer Placeholder 4">
            <a:extLst>
              <a:ext uri="{FF2B5EF4-FFF2-40B4-BE49-F238E27FC236}">
                <a16:creationId xmlns:a16="http://schemas.microsoft.com/office/drawing/2014/main" id="{EDC8546A-35C0-41D5-B791-C7524EF07F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568157E-CB9F-4C46-BA94-6B33AD4B33A5}"/>
              </a:ext>
            </a:extLst>
          </p:cNvPr>
          <p:cNvSpPr>
            <a:spLocks noGrp="1"/>
          </p:cNvSpPr>
          <p:nvPr>
            <p:ph type="sldNum" sz="quarter" idx="12"/>
          </p:nvPr>
        </p:nvSpPr>
        <p:spPr/>
        <p:txBody>
          <a:bodyPr/>
          <a:lstStyle>
            <a:lvl1pPr>
              <a:defRPr/>
            </a:lvl1pPr>
          </a:lstStyle>
          <a:p>
            <a:fld id="{C71A1EA9-6F04-486C-8BAA-166F237748A6}" type="slidenum">
              <a:rPr lang="en-US" altLang="en-US"/>
              <a:pPr/>
              <a:t>‹#›</a:t>
            </a:fld>
            <a:endParaRPr lang="en-US" altLang="en-US"/>
          </a:p>
        </p:txBody>
      </p:sp>
    </p:spTree>
    <p:extLst>
      <p:ext uri="{BB962C8B-B14F-4D97-AF65-F5344CB8AC3E}">
        <p14:creationId xmlns:p14="http://schemas.microsoft.com/office/powerpoint/2010/main" val="88326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1360784-9792-4694-B213-859F26B6836D}"/>
              </a:ext>
            </a:extLst>
          </p:cNvPr>
          <p:cNvSpPr>
            <a:spLocks noGrp="1"/>
          </p:cNvSpPr>
          <p:nvPr>
            <p:ph type="dt" sz="half" idx="10"/>
          </p:nvPr>
        </p:nvSpPr>
        <p:spPr/>
        <p:txBody>
          <a:bodyPr/>
          <a:lstStyle>
            <a:lvl1pPr>
              <a:defRPr/>
            </a:lvl1pPr>
          </a:lstStyle>
          <a:p>
            <a:pPr>
              <a:defRPr/>
            </a:pPr>
            <a:fld id="{D6560386-22C5-4786-AB4E-940028D9C1F1}" type="datetimeFigureOut">
              <a:rPr lang="en-US" altLang="en-US"/>
              <a:pPr>
                <a:defRPr/>
              </a:pPr>
              <a:t>11/24/20</a:t>
            </a:fld>
            <a:endParaRPr lang="en-US" altLang="en-US"/>
          </a:p>
        </p:txBody>
      </p:sp>
      <p:sp>
        <p:nvSpPr>
          <p:cNvPr id="4" name="Footer Placeholder 4">
            <a:extLst>
              <a:ext uri="{FF2B5EF4-FFF2-40B4-BE49-F238E27FC236}">
                <a16:creationId xmlns:a16="http://schemas.microsoft.com/office/drawing/2014/main" id="{1D241605-F45E-4AFC-9997-B91C8CA14A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D217087-F70A-4317-AE6B-9235768FEB4B}"/>
              </a:ext>
            </a:extLst>
          </p:cNvPr>
          <p:cNvSpPr>
            <a:spLocks noGrp="1"/>
          </p:cNvSpPr>
          <p:nvPr>
            <p:ph type="sldNum" sz="quarter" idx="12"/>
          </p:nvPr>
        </p:nvSpPr>
        <p:spPr/>
        <p:txBody>
          <a:bodyPr/>
          <a:lstStyle>
            <a:lvl1pPr>
              <a:defRPr/>
            </a:lvl1pPr>
          </a:lstStyle>
          <a:p>
            <a:fld id="{39E43A34-9550-4350-AD22-34BD1CE898FF}" type="slidenum">
              <a:rPr lang="en-US" altLang="en-US"/>
              <a:pPr/>
              <a:t>‹#›</a:t>
            </a:fld>
            <a:endParaRPr lang="en-US" altLang="en-US"/>
          </a:p>
        </p:txBody>
      </p:sp>
    </p:spTree>
    <p:extLst>
      <p:ext uri="{BB962C8B-B14F-4D97-AF65-F5344CB8AC3E}">
        <p14:creationId xmlns:p14="http://schemas.microsoft.com/office/powerpoint/2010/main" val="177460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703D8C-527F-4218-8D89-EC70E38336F1}"/>
              </a:ext>
            </a:extLst>
          </p:cNvPr>
          <p:cNvSpPr>
            <a:spLocks noGrp="1"/>
          </p:cNvSpPr>
          <p:nvPr>
            <p:ph type="dt" sz="half" idx="10"/>
          </p:nvPr>
        </p:nvSpPr>
        <p:spPr/>
        <p:txBody>
          <a:bodyPr/>
          <a:lstStyle>
            <a:lvl1pPr>
              <a:defRPr/>
            </a:lvl1pPr>
          </a:lstStyle>
          <a:p>
            <a:pPr>
              <a:defRPr/>
            </a:pPr>
            <a:fld id="{39F47C1E-200F-4F7B-93AD-6263DD9EFF8A}" type="datetimeFigureOut">
              <a:rPr lang="en-US" altLang="en-US"/>
              <a:pPr>
                <a:defRPr/>
              </a:pPr>
              <a:t>11/24/20</a:t>
            </a:fld>
            <a:endParaRPr lang="en-US" altLang="en-US"/>
          </a:p>
        </p:txBody>
      </p:sp>
      <p:sp>
        <p:nvSpPr>
          <p:cNvPr id="3" name="Footer Placeholder 4">
            <a:extLst>
              <a:ext uri="{FF2B5EF4-FFF2-40B4-BE49-F238E27FC236}">
                <a16:creationId xmlns:a16="http://schemas.microsoft.com/office/drawing/2014/main" id="{B3D8A91B-D4BC-4559-ABB8-447147CC0D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6F545F0-89A6-4F36-AC33-A86198542D3E}"/>
              </a:ext>
            </a:extLst>
          </p:cNvPr>
          <p:cNvSpPr>
            <a:spLocks noGrp="1"/>
          </p:cNvSpPr>
          <p:nvPr>
            <p:ph type="sldNum" sz="quarter" idx="12"/>
          </p:nvPr>
        </p:nvSpPr>
        <p:spPr/>
        <p:txBody>
          <a:bodyPr/>
          <a:lstStyle>
            <a:lvl1pPr>
              <a:defRPr/>
            </a:lvl1pPr>
          </a:lstStyle>
          <a:p>
            <a:fld id="{E7D830CC-DAA3-409B-9104-3F1C35253C80}" type="slidenum">
              <a:rPr lang="en-US" altLang="en-US"/>
              <a:pPr/>
              <a:t>‹#›</a:t>
            </a:fld>
            <a:endParaRPr lang="en-US" altLang="en-US"/>
          </a:p>
        </p:txBody>
      </p:sp>
    </p:spTree>
    <p:extLst>
      <p:ext uri="{BB962C8B-B14F-4D97-AF65-F5344CB8AC3E}">
        <p14:creationId xmlns:p14="http://schemas.microsoft.com/office/powerpoint/2010/main" val="158347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CD31DAE-864D-4201-B032-A7553E07D14F}"/>
              </a:ext>
            </a:extLst>
          </p:cNvPr>
          <p:cNvSpPr>
            <a:spLocks noGrp="1"/>
          </p:cNvSpPr>
          <p:nvPr>
            <p:ph type="dt" sz="half" idx="10"/>
          </p:nvPr>
        </p:nvSpPr>
        <p:spPr/>
        <p:txBody>
          <a:bodyPr/>
          <a:lstStyle>
            <a:lvl1pPr>
              <a:defRPr/>
            </a:lvl1pPr>
          </a:lstStyle>
          <a:p>
            <a:pPr>
              <a:defRPr/>
            </a:pPr>
            <a:fld id="{25265976-F1DC-482E-82BC-B12B9C615119}"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0D538785-9629-4A50-99E2-EED4A29438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E87119-1499-470F-9C6A-D184EA436112}"/>
              </a:ext>
            </a:extLst>
          </p:cNvPr>
          <p:cNvSpPr>
            <a:spLocks noGrp="1"/>
          </p:cNvSpPr>
          <p:nvPr>
            <p:ph type="sldNum" sz="quarter" idx="12"/>
          </p:nvPr>
        </p:nvSpPr>
        <p:spPr/>
        <p:txBody>
          <a:bodyPr/>
          <a:lstStyle>
            <a:lvl1pPr>
              <a:defRPr/>
            </a:lvl1pPr>
          </a:lstStyle>
          <a:p>
            <a:fld id="{4970155D-EACC-4CFE-8A7E-386C447DD5D3}" type="slidenum">
              <a:rPr lang="en-US" altLang="en-US"/>
              <a:pPr/>
              <a:t>‹#›</a:t>
            </a:fld>
            <a:endParaRPr lang="en-US" altLang="en-US"/>
          </a:p>
        </p:txBody>
      </p:sp>
    </p:spTree>
    <p:extLst>
      <p:ext uri="{BB962C8B-B14F-4D97-AF65-F5344CB8AC3E}">
        <p14:creationId xmlns:p14="http://schemas.microsoft.com/office/powerpoint/2010/main" val="165352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85999-3A1A-4393-8D62-02C71C938C87}"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91430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22EEDF7-76E7-40A3-849D-AE4FFAFF167A}"/>
              </a:ext>
            </a:extLst>
          </p:cNvPr>
          <p:cNvSpPr>
            <a:spLocks noGrp="1"/>
          </p:cNvSpPr>
          <p:nvPr>
            <p:ph type="dt" sz="half" idx="10"/>
          </p:nvPr>
        </p:nvSpPr>
        <p:spPr/>
        <p:txBody>
          <a:bodyPr/>
          <a:lstStyle>
            <a:lvl1pPr>
              <a:defRPr/>
            </a:lvl1pPr>
          </a:lstStyle>
          <a:p>
            <a:pPr>
              <a:defRPr/>
            </a:pPr>
            <a:fld id="{302F739B-135B-4F27-8BFA-FC392B8E755B}" type="datetimeFigureOut">
              <a:rPr lang="en-US" altLang="en-US"/>
              <a:pPr>
                <a:defRPr/>
              </a:pPr>
              <a:t>11/24/20</a:t>
            </a:fld>
            <a:endParaRPr lang="en-US" altLang="en-US"/>
          </a:p>
        </p:txBody>
      </p:sp>
      <p:sp>
        <p:nvSpPr>
          <p:cNvPr id="6" name="Footer Placeholder 4">
            <a:extLst>
              <a:ext uri="{FF2B5EF4-FFF2-40B4-BE49-F238E27FC236}">
                <a16:creationId xmlns:a16="http://schemas.microsoft.com/office/drawing/2014/main" id="{517B2D5A-6347-40F4-A600-035BF91C56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D6B103-2F9A-4552-BA87-F69DCE9434FB}"/>
              </a:ext>
            </a:extLst>
          </p:cNvPr>
          <p:cNvSpPr>
            <a:spLocks noGrp="1"/>
          </p:cNvSpPr>
          <p:nvPr>
            <p:ph type="sldNum" sz="quarter" idx="12"/>
          </p:nvPr>
        </p:nvSpPr>
        <p:spPr/>
        <p:txBody>
          <a:bodyPr/>
          <a:lstStyle>
            <a:lvl1pPr>
              <a:defRPr/>
            </a:lvl1pPr>
          </a:lstStyle>
          <a:p>
            <a:fld id="{4BDDFD6E-E2FA-4084-BEB4-EE95089FF090}" type="slidenum">
              <a:rPr lang="en-US" altLang="en-US"/>
              <a:pPr/>
              <a:t>‹#›</a:t>
            </a:fld>
            <a:endParaRPr lang="en-US" altLang="en-US"/>
          </a:p>
        </p:txBody>
      </p:sp>
    </p:spTree>
    <p:extLst>
      <p:ext uri="{BB962C8B-B14F-4D97-AF65-F5344CB8AC3E}">
        <p14:creationId xmlns:p14="http://schemas.microsoft.com/office/powerpoint/2010/main" val="992642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99171C-7BBD-40B5-B9BE-94220575D3E0}"/>
              </a:ext>
            </a:extLst>
          </p:cNvPr>
          <p:cNvSpPr>
            <a:spLocks noGrp="1"/>
          </p:cNvSpPr>
          <p:nvPr>
            <p:ph type="dt" sz="half" idx="10"/>
          </p:nvPr>
        </p:nvSpPr>
        <p:spPr/>
        <p:txBody>
          <a:bodyPr/>
          <a:lstStyle>
            <a:lvl1pPr>
              <a:defRPr/>
            </a:lvl1pPr>
          </a:lstStyle>
          <a:p>
            <a:pPr>
              <a:defRPr/>
            </a:pPr>
            <a:fld id="{1CC37767-5E8D-45EE-AF8C-27A64F02453B}"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0A0E16A2-15D3-453D-A821-499013CD7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9415B3-20F2-4761-89EB-06FFF082D25E}"/>
              </a:ext>
            </a:extLst>
          </p:cNvPr>
          <p:cNvSpPr>
            <a:spLocks noGrp="1"/>
          </p:cNvSpPr>
          <p:nvPr>
            <p:ph type="sldNum" sz="quarter" idx="12"/>
          </p:nvPr>
        </p:nvSpPr>
        <p:spPr/>
        <p:txBody>
          <a:bodyPr/>
          <a:lstStyle>
            <a:lvl1pPr>
              <a:defRPr/>
            </a:lvl1pPr>
          </a:lstStyle>
          <a:p>
            <a:fld id="{885D4737-866F-4AE7-B74A-20C2201F126B}" type="slidenum">
              <a:rPr lang="en-US" altLang="en-US"/>
              <a:pPr/>
              <a:t>‹#›</a:t>
            </a:fld>
            <a:endParaRPr lang="en-US" altLang="en-US"/>
          </a:p>
        </p:txBody>
      </p:sp>
    </p:spTree>
    <p:extLst>
      <p:ext uri="{BB962C8B-B14F-4D97-AF65-F5344CB8AC3E}">
        <p14:creationId xmlns:p14="http://schemas.microsoft.com/office/powerpoint/2010/main" val="228410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162489-F7E7-41F5-B039-392576879D00}"/>
              </a:ext>
            </a:extLst>
          </p:cNvPr>
          <p:cNvSpPr>
            <a:spLocks noGrp="1"/>
          </p:cNvSpPr>
          <p:nvPr>
            <p:ph type="dt" sz="half" idx="10"/>
          </p:nvPr>
        </p:nvSpPr>
        <p:spPr/>
        <p:txBody>
          <a:bodyPr/>
          <a:lstStyle>
            <a:lvl1pPr>
              <a:defRPr/>
            </a:lvl1pPr>
          </a:lstStyle>
          <a:p>
            <a:pPr>
              <a:defRPr/>
            </a:pPr>
            <a:fld id="{0BEB62B6-6D20-4A0E-BC96-1E75D71C94BB}"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C514821C-09E1-47CD-BA11-AF227673C6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C1C1EC-3CC7-414A-845B-245D21CD271B}"/>
              </a:ext>
            </a:extLst>
          </p:cNvPr>
          <p:cNvSpPr>
            <a:spLocks noGrp="1"/>
          </p:cNvSpPr>
          <p:nvPr>
            <p:ph type="sldNum" sz="quarter" idx="12"/>
          </p:nvPr>
        </p:nvSpPr>
        <p:spPr/>
        <p:txBody>
          <a:bodyPr/>
          <a:lstStyle>
            <a:lvl1pPr>
              <a:defRPr/>
            </a:lvl1pPr>
          </a:lstStyle>
          <a:p>
            <a:fld id="{9675623D-4C76-4A65-A074-E250B8730B23}" type="slidenum">
              <a:rPr lang="en-US" altLang="en-US"/>
              <a:pPr/>
              <a:t>‹#›</a:t>
            </a:fld>
            <a:endParaRPr lang="en-US" altLang="en-US"/>
          </a:p>
        </p:txBody>
      </p:sp>
    </p:spTree>
    <p:extLst>
      <p:ext uri="{BB962C8B-B14F-4D97-AF65-F5344CB8AC3E}">
        <p14:creationId xmlns:p14="http://schemas.microsoft.com/office/powerpoint/2010/main" val="1569644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D3C9BF-EF5E-4DFD-B5FC-9ACD399839B7}"/>
              </a:ext>
            </a:extLst>
          </p:cNvPr>
          <p:cNvSpPr>
            <a:spLocks noGrp="1"/>
          </p:cNvSpPr>
          <p:nvPr>
            <p:ph type="dt" sz="half" idx="10"/>
          </p:nvPr>
        </p:nvSpPr>
        <p:spPr/>
        <p:txBody>
          <a:bodyPr/>
          <a:lstStyle>
            <a:lvl1pPr>
              <a:defRPr/>
            </a:lvl1pPr>
          </a:lstStyle>
          <a:p>
            <a:pPr>
              <a:defRPr/>
            </a:pPr>
            <a:fld id="{B43F9CC8-3018-4985-A237-1BA0CACE4678}"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ADBB0CEC-BA49-4B23-BAA3-5A46616DB1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CF6CE21-E00D-4AAE-B6E0-F244D6A0A8FC}"/>
              </a:ext>
            </a:extLst>
          </p:cNvPr>
          <p:cNvSpPr>
            <a:spLocks noGrp="1"/>
          </p:cNvSpPr>
          <p:nvPr>
            <p:ph type="sldNum" sz="quarter" idx="12"/>
          </p:nvPr>
        </p:nvSpPr>
        <p:spPr/>
        <p:txBody>
          <a:bodyPr/>
          <a:lstStyle>
            <a:lvl1pPr>
              <a:defRPr/>
            </a:lvl1pPr>
          </a:lstStyle>
          <a:p>
            <a:fld id="{A142B173-3403-4620-A581-EEEAAE1371BF}" type="slidenum">
              <a:rPr lang="en-GB" altLang="en-US"/>
              <a:pPr/>
              <a:t>‹#›</a:t>
            </a:fld>
            <a:endParaRPr lang="en-GB" altLang="en-US"/>
          </a:p>
        </p:txBody>
      </p:sp>
    </p:spTree>
    <p:extLst>
      <p:ext uri="{BB962C8B-B14F-4D97-AF65-F5344CB8AC3E}">
        <p14:creationId xmlns:p14="http://schemas.microsoft.com/office/powerpoint/2010/main" val="2038696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DDDF4-B042-49C0-A78F-491D4E5CE07C}"/>
              </a:ext>
            </a:extLst>
          </p:cNvPr>
          <p:cNvSpPr>
            <a:spLocks noGrp="1"/>
          </p:cNvSpPr>
          <p:nvPr>
            <p:ph type="dt" sz="half" idx="10"/>
          </p:nvPr>
        </p:nvSpPr>
        <p:spPr/>
        <p:txBody>
          <a:bodyPr/>
          <a:lstStyle>
            <a:lvl1pPr>
              <a:defRPr/>
            </a:lvl1pPr>
          </a:lstStyle>
          <a:p>
            <a:pPr>
              <a:defRPr/>
            </a:pPr>
            <a:fld id="{B56C8E5A-7D83-4427-91FD-A814D3C3E69C}"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0B48AD45-F2A1-4B9D-AC44-2B89D033E4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4DA790-1C33-489C-AAAB-373833685318}"/>
              </a:ext>
            </a:extLst>
          </p:cNvPr>
          <p:cNvSpPr>
            <a:spLocks noGrp="1"/>
          </p:cNvSpPr>
          <p:nvPr>
            <p:ph type="sldNum" sz="quarter" idx="12"/>
          </p:nvPr>
        </p:nvSpPr>
        <p:spPr/>
        <p:txBody>
          <a:bodyPr/>
          <a:lstStyle>
            <a:lvl1pPr>
              <a:defRPr/>
            </a:lvl1pPr>
          </a:lstStyle>
          <a:p>
            <a:fld id="{337A2741-23F5-4EFF-9F94-B13ED4C3371D}" type="slidenum">
              <a:rPr lang="en-GB" altLang="en-US"/>
              <a:pPr/>
              <a:t>‹#›</a:t>
            </a:fld>
            <a:endParaRPr lang="en-GB" altLang="en-US"/>
          </a:p>
        </p:txBody>
      </p:sp>
    </p:spTree>
    <p:extLst>
      <p:ext uri="{BB962C8B-B14F-4D97-AF65-F5344CB8AC3E}">
        <p14:creationId xmlns:p14="http://schemas.microsoft.com/office/powerpoint/2010/main" val="4207371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8EB309-4DF7-47FB-9C11-61EDE86A0142}"/>
              </a:ext>
            </a:extLst>
          </p:cNvPr>
          <p:cNvSpPr>
            <a:spLocks noGrp="1"/>
          </p:cNvSpPr>
          <p:nvPr>
            <p:ph type="dt" sz="half" idx="10"/>
          </p:nvPr>
        </p:nvSpPr>
        <p:spPr/>
        <p:txBody>
          <a:bodyPr/>
          <a:lstStyle>
            <a:lvl1pPr>
              <a:defRPr/>
            </a:lvl1pPr>
          </a:lstStyle>
          <a:p>
            <a:pPr>
              <a:defRPr/>
            </a:pPr>
            <a:fld id="{7CAE7EC5-7F5A-4A8A-87BD-91C67702CF8C}"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B8EB9F8A-D84C-4A65-913D-F6C4B771FF8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6202C18-96C1-4679-9E7B-CEC574007A87}"/>
              </a:ext>
            </a:extLst>
          </p:cNvPr>
          <p:cNvSpPr>
            <a:spLocks noGrp="1"/>
          </p:cNvSpPr>
          <p:nvPr>
            <p:ph type="sldNum" sz="quarter" idx="12"/>
          </p:nvPr>
        </p:nvSpPr>
        <p:spPr/>
        <p:txBody>
          <a:bodyPr/>
          <a:lstStyle>
            <a:lvl1pPr>
              <a:defRPr/>
            </a:lvl1pPr>
          </a:lstStyle>
          <a:p>
            <a:fld id="{687EA3E7-23D0-4EC6-8E77-510C2870D59C}" type="slidenum">
              <a:rPr lang="en-GB" altLang="en-US"/>
              <a:pPr/>
              <a:t>‹#›</a:t>
            </a:fld>
            <a:endParaRPr lang="en-GB" altLang="en-US"/>
          </a:p>
        </p:txBody>
      </p:sp>
    </p:spTree>
    <p:extLst>
      <p:ext uri="{BB962C8B-B14F-4D97-AF65-F5344CB8AC3E}">
        <p14:creationId xmlns:p14="http://schemas.microsoft.com/office/powerpoint/2010/main" val="77272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A00D599-3A7A-4B71-B0EA-FEBD1ECE5197}"/>
              </a:ext>
            </a:extLst>
          </p:cNvPr>
          <p:cNvSpPr>
            <a:spLocks noGrp="1"/>
          </p:cNvSpPr>
          <p:nvPr>
            <p:ph type="dt" sz="half" idx="10"/>
          </p:nvPr>
        </p:nvSpPr>
        <p:spPr/>
        <p:txBody>
          <a:bodyPr/>
          <a:lstStyle>
            <a:lvl1pPr>
              <a:defRPr/>
            </a:lvl1pPr>
          </a:lstStyle>
          <a:p>
            <a:pPr>
              <a:defRPr/>
            </a:pPr>
            <a:fld id="{EE0E66CE-6EFD-4097-861F-933DAE7E6812}" type="datetimeFigureOut">
              <a:rPr lang="en-US" altLang="en-US"/>
              <a:pPr>
                <a:defRPr/>
              </a:pPr>
              <a:t>11/24/20</a:t>
            </a:fld>
            <a:endParaRPr lang="en-GB" altLang="en-US"/>
          </a:p>
        </p:txBody>
      </p:sp>
      <p:sp>
        <p:nvSpPr>
          <p:cNvPr id="6" name="Footer Placeholder 4">
            <a:extLst>
              <a:ext uri="{FF2B5EF4-FFF2-40B4-BE49-F238E27FC236}">
                <a16:creationId xmlns:a16="http://schemas.microsoft.com/office/drawing/2014/main" id="{087CE08F-1F07-4D77-BE61-DF0F6C20098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FD88501-657D-4D40-A2B3-EA769A3FF4BB}"/>
              </a:ext>
            </a:extLst>
          </p:cNvPr>
          <p:cNvSpPr>
            <a:spLocks noGrp="1"/>
          </p:cNvSpPr>
          <p:nvPr>
            <p:ph type="sldNum" sz="quarter" idx="12"/>
          </p:nvPr>
        </p:nvSpPr>
        <p:spPr/>
        <p:txBody>
          <a:bodyPr/>
          <a:lstStyle>
            <a:lvl1pPr>
              <a:defRPr/>
            </a:lvl1pPr>
          </a:lstStyle>
          <a:p>
            <a:fld id="{6273121C-CC9E-423E-B725-17484CE9738D}" type="slidenum">
              <a:rPr lang="en-GB" altLang="en-US"/>
              <a:pPr/>
              <a:t>‹#›</a:t>
            </a:fld>
            <a:endParaRPr lang="en-GB" altLang="en-US"/>
          </a:p>
        </p:txBody>
      </p:sp>
    </p:spTree>
    <p:extLst>
      <p:ext uri="{BB962C8B-B14F-4D97-AF65-F5344CB8AC3E}">
        <p14:creationId xmlns:p14="http://schemas.microsoft.com/office/powerpoint/2010/main" val="3401442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590ABD6-DE89-4CF1-A5E5-94D0DFB614F2}"/>
              </a:ext>
            </a:extLst>
          </p:cNvPr>
          <p:cNvSpPr>
            <a:spLocks noGrp="1"/>
          </p:cNvSpPr>
          <p:nvPr>
            <p:ph type="dt" sz="half" idx="10"/>
          </p:nvPr>
        </p:nvSpPr>
        <p:spPr/>
        <p:txBody>
          <a:bodyPr/>
          <a:lstStyle>
            <a:lvl1pPr>
              <a:defRPr/>
            </a:lvl1pPr>
          </a:lstStyle>
          <a:p>
            <a:pPr>
              <a:defRPr/>
            </a:pPr>
            <a:fld id="{72C5D4D8-F5F0-4925-AF1A-CE24926A9ABB}" type="datetimeFigureOut">
              <a:rPr lang="en-US" altLang="en-US"/>
              <a:pPr>
                <a:defRPr/>
              </a:pPr>
              <a:t>11/24/20</a:t>
            </a:fld>
            <a:endParaRPr lang="en-GB" altLang="en-US"/>
          </a:p>
        </p:txBody>
      </p:sp>
      <p:sp>
        <p:nvSpPr>
          <p:cNvPr id="8" name="Footer Placeholder 4">
            <a:extLst>
              <a:ext uri="{FF2B5EF4-FFF2-40B4-BE49-F238E27FC236}">
                <a16:creationId xmlns:a16="http://schemas.microsoft.com/office/drawing/2014/main" id="{3CFCFCEE-DD6F-41C0-AC4C-5A52146C1B3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94C7270-6F50-4337-B8F6-9AE5A797FF3F}"/>
              </a:ext>
            </a:extLst>
          </p:cNvPr>
          <p:cNvSpPr>
            <a:spLocks noGrp="1"/>
          </p:cNvSpPr>
          <p:nvPr>
            <p:ph type="sldNum" sz="quarter" idx="12"/>
          </p:nvPr>
        </p:nvSpPr>
        <p:spPr/>
        <p:txBody>
          <a:bodyPr/>
          <a:lstStyle>
            <a:lvl1pPr>
              <a:defRPr/>
            </a:lvl1pPr>
          </a:lstStyle>
          <a:p>
            <a:fld id="{E3FB2DD7-0AE8-47B6-8393-84A3C5F921C5}" type="slidenum">
              <a:rPr lang="en-GB" altLang="en-US"/>
              <a:pPr/>
              <a:t>‹#›</a:t>
            </a:fld>
            <a:endParaRPr lang="en-GB" altLang="en-US"/>
          </a:p>
        </p:txBody>
      </p:sp>
    </p:spTree>
    <p:extLst>
      <p:ext uri="{BB962C8B-B14F-4D97-AF65-F5344CB8AC3E}">
        <p14:creationId xmlns:p14="http://schemas.microsoft.com/office/powerpoint/2010/main" val="206721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8F26062-1904-4985-B040-626C55465DE2}"/>
              </a:ext>
            </a:extLst>
          </p:cNvPr>
          <p:cNvSpPr>
            <a:spLocks noGrp="1"/>
          </p:cNvSpPr>
          <p:nvPr>
            <p:ph type="dt" sz="half" idx="10"/>
          </p:nvPr>
        </p:nvSpPr>
        <p:spPr/>
        <p:txBody>
          <a:bodyPr/>
          <a:lstStyle>
            <a:lvl1pPr>
              <a:defRPr/>
            </a:lvl1pPr>
          </a:lstStyle>
          <a:p>
            <a:pPr>
              <a:defRPr/>
            </a:pPr>
            <a:fld id="{33E3E320-7DBD-42EB-A6BD-7D18890382BC}" type="datetimeFigureOut">
              <a:rPr lang="en-US" altLang="en-US"/>
              <a:pPr>
                <a:defRPr/>
              </a:pPr>
              <a:t>11/24/20</a:t>
            </a:fld>
            <a:endParaRPr lang="en-GB" altLang="en-US"/>
          </a:p>
        </p:txBody>
      </p:sp>
      <p:sp>
        <p:nvSpPr>
          <p:cNvPr id="4" name="Footer Placeholder 4">
            <a:extLst>
              <a:ext uri="{FF2B5EF4-FFF2-40B4-BE49-F238E27FC236}">
                <a16:creationId xmlns:a16="http://schemas.microsoft.com/office/drawing/2014/main" id="{48882CB8-527E-4FC4-AC7D-32A78F2162B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B0161C3-4231-4C5F-87AB-29191BB4E5D3}"/>
              </a:ext>
            </a:extLst>
          </p:cNvPr>
          <p:cNvSpPr>
            <a:spLocks noGrp="1"/>
          </p:cNvSpPr>
          <p:nvPr>
            <p:ph type="sldNum" sz="quarter" idx="12"/>
          </p:nvPr>
        </p:nvSpPr>
        <p:spPr/>
        <p:txBody>
          <a:bodyPr/>
          <a:lstStyle>
            <a:lvl1pPr>
              <a:defRPr/>
            </a:lvl1pPr>
          </a:lstStyle>
          <a:p>
            <a:fld id="{88A539D8-8B9F-4223-AF6F-767755CE4EF7}" type="slidenum">
              <a:rPr lang="en-GB" altLang="en-US"/>
              <a:pPr/>
              <a:t>‹#›</a:t>
            </a:fld>
            <a:endParaRPr lang="en-GB" altLang="en-US"/>
          </a:p>
        </p:txBody>
      </p:sp>
    </p:spTree>
    <p:extLst>
      <p:ext uri="{BB962C8B-B14F-4D97-AF65-F5344CB8AC3E}">
        <p14:creationId xmlns:p14="http://schemas.microsoft.com/office/powerpoint/2010/main" val="2744678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2D734B-CC0E-4F48-92E8-E24B017E594E}"/>
              </a:ext>
            </a:extLst>
          </p:cNvPr>
          <p:cNvSpPr>
            <a:spLocks noGrp="1"/>
          </p:cNvSpPr>
          <p:nvPr>
            <p:ph type="dt" sz="half" idx="10"/>
          </p:nvPr>
        </p:nvSpPr>
        <p:spPr/>
        <p:txBody>
          <a:bodyPr/>
          <a:lstStyle>
            <a:lvl1pPr>
              <a:defRPr/>
            </a:lvl1pPr>
          </a:lstStyle>
          <a:p>
            <a:pPr>
              <a:defRPr/>
            </a:pPr>
            <a:fld id="{4AC0599A-A143-4AA3-8F0B-5EA9E2C1833E}" type="datetimeFigureOut">
              <a:rPr lang="en-US" altLang="en-US"/>
              <a:pPr>
                <a:defRPr/>
              </a:pPr>
              <a:t>11/24/20</a:t>
            </a:fld>
            <a:endParaRPr lang="en-GB" altLang="en-US"/>
          </a:p>
        </p:txBody>
      </p:sp>
      <p:sp>
        <p:nvSpPr>
          <p:cNvPr id="3" name="Footer Placeholder 4">
            <a:extLst>
              <a:ext uri="{FF2B5EF4-FFF2-40B4-BE49-F238E27FC236}">
                <a16:creationId xmlns:a16="http://schemas.microsoft.com/office/drawing/2014/main" id="{0D018CFB-5B2F-42E9-99FA-F5D74E60E4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4954095-33D5-4112-A07B-346CBDC6FB12}"/>
              </a:ext>
            </a:extLst>
          </p:cNvPr>
          <p:cNvSpPr>
            <a:spLocks noGrp="1"/>
          </p:cNvSpPr>
          <p:nvPr>
            <p:ph type="sldNum" sz="quarter" idx="12"/>
          </p:nvPr>
        </p:nvSpPr>
        <p:spPr/>
        <p:txBody>
          <a:bodyPr/>
          <a:lstStyle>
            <a:lvl1pPr>
              <a:defRPr/>
            </a:lvl1pPr>
          </a:lstStyle>
          <a:p>
            <a:fld id="{5F4E8F56-9DCE-4223-B156-234076A25629}" type="slidenum">
              <a:rPr lang="en-GB" altLang="en-US"/>
              <a:pPr/>
              <a:t>‹#›</a:t>
            </a:fld>
            <a:endParaRPr lang="en-GB" altLang="en-US"/>
          </a:p>
        </p:txBody>
      </p:sp>
    </p:spTree>
    <p:extLst>
      <p:ext uri="{BB962C8B-B14F-4D97-AF65-F5344CB8AC3E}">
        <p14:creationId xmlns:p14="http://schemas.microsoft.com/office/powerpoint/2010/main" val="344337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85999-3A1A-4393-8D62-02C71C938C87}"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269815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2F06B5-DFC5-4278-A3A9-931D8EE0D907}"/>
              </a:ext>
            </a:extLst>
          </p:cNvPr>
          <p:cNvSpPr>
            <a:spLocks noGrp="1"/>
          </p:cNvSpPr>
          <p:nvPr>
            <p:ph type="dt" sz="half" idx="10"/>
          </p:nvPr>
        </p:nvSpPr>
        <p:spPr/>
        <p:txBody>
          <a:bodyPr/>
          <a:lstStyle>
            <a:lvl1pPr>
              <a:defRPr/>
            </a:lvl1pPr>
          </a:lstStyle>
          <a:p>
            <a:pPr>
              <a:defRPr/>
            </a:pPr>
            <a:fld id="{D4F1D267-C041-4BB5-B128-38E03887A9E5}" type="datetimeFigureOut">
              <a:rPr lang="en-US" altLang="en-US"/>
              <a:pPr>
                <a:defRPr/>
              </a:pPr>
              <a:t>11/24/20</a:t>
            </a:fld>
            <a:endParaRPr lang="en-GB" altLang="en-US"/>
          </a:p>
        </p:txBody>
      </p:sp>
      <p:sp>
        <p:nvSpPr>
          <p:cNvPr id="6" name="Footer Placeholder 4">
            <a:extLst>
              <a:ext uri="{FF2B5EF4-FFF2-40B4-BE49-F238E27FC236}">
                <a16:creationId xmlns:a16="http://schemas.microsoft.com/office/drawing/2014/main" id="{0EBBA019-F545-4CA1-8949-66FA2CE56C4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17F0D8-B259-4B61-B43F-C8BE5067B521}"/>
              </a:ext>
            </a:extLst>
          </p:cNvPr>
          <p:cNvSpPr>
            <a:spLocks noGrp="1"/>
          </p:cNvSpPr>
          <p:nvPr>
            <p:ph type="sldNum" sz="quarter" idx="12"/>
          </p:nvPr>
        </p:nvSpPr>
        <p:spPr/>
        <p:txBody>
          <a:bodyPr/>
          <a:lstStyle>
            <a:lvl1pPr>
              <a:defRPr/>
            </a:lvl1pPr>
          </a:lstStyle>
          <a:p>
            <a:fld id="{7B4D76CE-691C-4F2B-960D-609D335F8055}" type="slidenum">
              <a:rPr lang="en-GB" altLang="en-US"/>
              <a:pPr/>
              <a:t>‹#›</a:t>
            </a:fld>
            <a:endParaRPr lang="en-GB" altLang="en-US"/>
          </a:p>
        </p:txBody>
      </p:sp>
    </p:spTree>
    <p:extLst>
      <p:ext uri="{BB962C8B-B14F-4D97-AF65-F5344CB8AC3E}">
        <p14:creationId xmlns:p14="http://schemas.microsoft.com/office/powerpoint/2010/main" val="251611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DFC949-D09F-4450-AA50-45301B81ECCC}"/>
              </a:ext>
            </a:extLst>
          </p:cNvPr>
          <p:cNvSpPr>
            <a:spLocks noGrp="1"/>
          </p:cNvSpPr>
          <p:nvPr>
            <p:ph type="dt" sz="half" idx="10"/>
          </p:nvPr>
        </p:nvSpPr>
        <p:spPr/>
        <p:txBody>
          <a:bodyPr/>
          <a:lstStyle>
            <a:lvl1pPr>
              <a:defRPr/>
            </a:lvl1pPr>
          </a:lstStyle>
          <a:p>
            <a:pPr>
              <a:defRPr/>
            </a:pPr>
            <a:fld id="{56F61001-587D-4268-9EF5-9A4194D88C24}" type="datetimeFigureOut">
              <a:rPr lang="en-US" altLang="en-US"/>
              <a:pPr>
                <a:defRPr/>
              </a:pPr>
              <a:t>11/24/20</a:t>
            </a:fld>
            <a:endParaRPr lang="en-GB" altLang="en-US"/>
          </a:p>
        </p:txBody>
      </p:sp>
      <p:sp>
        <p:nvSpPr>
          <p:cNvPr id="6" name="Footer Placeholder 4">
            <a:extLst>
              <a:ext uri="{FF2B5EF4-FFF2-40B4-BE49-F238E27FC236}">
                <a16:creationId xmlns:a16="http://schemas.microsoft.com/office/drawing/2014/main" id="{12E35519-8286-4C8C-9B16-FA55E6C680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6D4EF1F-A55E-4FFD-A254-F46BC8BFD564}"/>
              </a:ext>
            </a:extLst>
          </p:cNvPr>
          <p:cNvSpPr>
            <a:spLocks noGrp="1"/>
          </p:cNvSpPr>
          <p:nvPr>
            <p:ph type="sldNum" sz="quarter" idx="12"/>
          </p:nvPr>
        </p:nvSpPr>
        <p:spPr/>
        <p:txBody>
          <a:bodyPr/>
          <a:lstStyle>
            <a:lvl1pPr>
              <a:defRPr/>
            </a:lvl1pPr>
          </a:lstStyle>
          <a:p>
            <a:fld id="{8AB2DBC3-FBDF-4595-9AA8-287B46749D8E}" type="slidenum">
              <a:rPr lang="en-GB" altLang="en-US"/>
              <a:pPr/>
              <a:t>‹#›</a:t>
            </a:fld>
            <a:endParaRPr lang="en-GB" altLang="en-US"/>
          </a:p>
        </p:txBody>
      </p:sp>
    </p:spTree>
    <p:extLst>
      <p:ext uri="{BB962C8B-B14F-4D97-AF65-F5344CB8AC3E}">
        <p14:creationId xmlns:p14="http://schemas.microsoft.com/office/powerpoint/2010/main" val="92843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90270-47F8-4F7C-9DEF-6FD8DDDF4C27}"/>
              </a:ext>
            </a:extLst>
          </p:cNvPr>
          <p:cNvSpPr>
            <a:spLocks noGrp="1"/>
          </p:cNvSpPr>
          <p:nvPr>
            <p:ph type="dt" sz="half" idx="10"/>
          </p:nvPr>
        </p:nvSpPr>
        <p:spPr/>
        <p:txBody>
          <a:bodyPr/>
          <a:lstStyle>
            <a:lvl1pPr>
              <a:defRPr/>
            </a:lvl1pPr>
          </a:lstStyle>
          <a:p>
            <a:pPr>
              <a:defRPr/>
            </a:pPr>
            <a:fld id="{07CD9257-242D-438A-9D6E-958FAE3EC95F}"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1DB84BD9-D5B3-4E22-97EE-E554DB62D1D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47B9FE-FB15-47E0-AFD3-22FD914EB99E}"/>
              </a:ext>
            </a:extLst>
          </p:cNvPr>
          <p:cNvSpPr>
            <a:spLocks noGrp="1"/>
          </p:cNvSpPr>
          <p:nvPr>
            <p:ph type="sldNum" sz="quarter" idx="12"/>
          </p:nvPr>
        </p:nvSpPr>
        <p:spPr/>
        <p:txBody>
          <a:bodyPr/>
          <a:lstStyle>
            <a:lvl1pPr>
              <a:defRPr/>
            </a:lvl1pPr>
          </a:lstStyle>
          <a:p>
            <a:fld id="{DDA09E39-B9F4-45FB-87E8-83714E7F86AF}" type="slidenum">
              <a:rPr lang="en-GB" altLang="en-US"/>
              <a:pPr/>
              <a:t>‹#›</a:t>
            </a:fld>
            <a:endParaRPr lang="en-GB" altLang="en-US"/>
          </a:p>
        </p:txBody>
      </p:sp>
    </p:spTree>
    <p:extLst>
      <p:ext uri="{BB962C8B-B14F-4D97-AF65-F5344CB8AC3E}">
        <p14:creationId xmlns:p14="http://schemas.microsoft.com/office/powerpoint/2010/main" val="80715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8C346-4AAF-4DE5-9C60-873E5E003CB3}"/>
              </a:ext>
            </a:extLst>
          </p:cNvPr>
          <p:cNvSpPr>
            <a:spLocks noGrp="1"/>
          </p:cNvSpPr>
          <p:nvPr>
            <p:ph type="dt" sz="half" idx="10"/>
          </p:nvPr>
        </p:nvSpPr>
        <p:spPr/>
        <p:txBody>
          <a:bodyPr/>
          <a:lstStyle>
            <a:lvl1pPr>
              <a:defRPr/>
            </a:lvl1pPr>
          </a:lstStyle>
          <a:p>
            <a:pPr>
              <a:defRPr/>
            </a:pPr>
            <a:fld id="{04CB48E0-33D0-4EC5-9296-27BA39E3BC5E}"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BB6D62CC-9B69-4BBB-AD03-17464BBE38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ED0A9D-CBCF-4D29-B19C-C3A7E5B0289F}"/>
              </a:ext>
            </a:extLst>
          </p:cNvPr>
          <p:cNvSpPr>
            <a:spLocks noGrp="1"/>
          </p:cNvSpPr>
          <p:nvPr>
            <p:ph type="sldNum" sz="quarter" idx="12"/>
          </p:nvPr>
        </p:nvSpPr>
        <p:spPr/>
        <p:txBody>
          <a:bodyPr/>
          <a:lstStyle>
            <a:lvl1pPr>
              <a:defRPr/>
            </a:lvl1pPr>
          </a:lstStyle>
          <a:p>
            <a:fld id="{C6395151-ACBB-4F65-BD27-05A056F7CA4C}" type="slidenum">
              <a:rPr lang="en-GB" altLang="en-US"/>
              <a:pPr/>
              <a:t>‹#›</a:t>
            </a:fld>
            <a:endParaRPr lang="en-GB" altLang="en-US"/>
          </a:p>
        </p:txBody>
      </p:sp>
    </p:spTree>
    <p:extLst>
      <p:ext uri="{BB962C8B-B14F-4D97-AF65-F5344CB8AC3E}">
        <p14:creationId xmlns:p14="http://schemas.microsoft.com/office/powerpoint/2010/main" val="6643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F85999-3A1A-4393-8D62-02C71C938C87}"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131927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F85999-3A1A-4393-8D62-02C71C938C87}"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21576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F85999-3A1A-4393-8D62-02C71C938C87}"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423079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85999-3A1A-4393-8D62-02C71C938C87}"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59543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85999-3A1A-4393-8D62-02C71C938C87}"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72288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85999-3A1A-4393-8D62-02C71C938C87}"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95F035-4369-457D-9A94-8DEC6FD7908B}" type="slidenum">
              <a:rPr lang="en-GB" smtClean="0"/>
              <a:t>‹#›</a:t>
            </a:fld>
            <a:endParaRPr lang="en-GB"/>
          </a:p>
        </p:txBody>
      </p:sp>
    </p:spTree>
    <p:extLst>
      <p:ext uri="{BB962C8B-B14F-4D97-AF65-F5344CB8AC3E}">
        <p14:creationId xmlns:p14="http://schemas.microsoft.com/office/powerpoint/2010/main" val="327872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85999-3A1A-4393-8D62-02C71C938C87}" type="datetimeFigureOut">
              <a:rPr lang="en-GB" smtClean="0"/>
              <a:t>24/11/2020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F035-4369-457D-9A94-8DEC6FD7908B}" type="slidenum">
              <a:rPr lang="en-GB" smtClean="0"/>
              <a:t>‹#›</a:t>
            </a:fld>
            <a:endParaRPr lang="en-GB"/>
          </a:p>
        </p:txBody>
      </p:sp>
    </p:spTree>
    <p:extLst>
      <p:ext uri="{BB962C8B-B14F-4D97-AF65-F5344CB8AC3E}">
        <p14:creationId xmlns:p14="http://schemas.microsoft.com/office/powerpoint/2010/main" val="3384423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2B52C1-B163-41AA-B748-9042E2C333B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837CED76-0C9A-453E-99FA-F6E21A0813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E643E89-6B4C-49E0-B280-2ECA40B1559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A46D4045-DC05-4986-8F18-FEFC5176AFEE}" type="datetimeFigureOut">
              <a:rPr lang="en-US" altLang="en-US"/>
              <a:pPr>
                <a:defRPr/>
              </a:pPr>
              <a:t>11/24/20</a:t>
            </a:fld>
            <a:endParaRPr lang="en-US" altLang="en-US"/>
          </a:p>
        </p:txBody>
      </p:sp>
      <p:sp>
        <p:nvSpPr>
          <p:cNvPr id="5" name="Footer Placeholder 4">
            <a:extLst>
              <a:ext uri="{FF2B5EF4-FFF2-40B4-BE49-F238E27FC236}">
                <a16:creationId xmlns:a16="http://schemas.microsoft.com/office/drawing/2014/main" id="{34E0A413-BECA-4B2C-8216-FCA36BDEE6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42FE76B-939F-41C2-95C8-B3F3D0373A7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5DA5775F-4B55-40F8-B51E-9F23FD04E594}" type="slidenum">
              <a:rPr lang="en-US" altLang="en-US"/>
              <a:pPr/>
              <a:t>‹#›</a:t>
            </a:fld>
            <a:endParaRPr lang="en-US" altLang="en-US"/>
          </a:p>
        </p:txBody>
      </p:sp>
    </p:spTree>
    <p:extLst>
      <p:ext uri="{BB962C8B-B14F-4D97-AF65-F5344CB8AC3E}">
        <p14:creationId xmlns:p14="http://schemas.microsoft.com/office/powerpoint/2010/main" val="42162636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278D06D-2FE1-488F-ADC1-FEC4FF1EE6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6F7F5B5C-E28F-4DC2-9FFD-ED8A2420947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16EAEDE-4693-48D1-A3AF-D3F97E07F5A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fld id="{0E12E93F-E78D-4A12-943F-DF5C6D247B62}" type="datetimeFigureOut">
              <a:rPr lang="en-US" altLang="en-US"/>
              <a:pPr>
                <a:defRPr/>
              </a:pPr>
              <a:t>11/24/20</a:t>
            </a:fld>
            <a:endParaRPr lang="en-GB" altLang="en-US"/>
          </a:p>
        </p:txBody>
      </p:sp>
      <p:sp>
        <p:nvSpPr>
          <p:cNvPr id="5" name="Footer Placeholder 4">
            <a:extLst>
              <a:ext uri="{FF2B5EF4-FFF2-40B4-BE49-F238E27FC236}">
                <a16:creationId xmlns:a16="http://schemas.microsoft.com/office/drawing/2014/main" id="{985A5674-9C57-4FEF-B193-253A75ECA9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99D481C6-4537-444C-9AEC-B125C01544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fld id="{0C1E8465-A874-4C89-9C0C-F3C0DD80501C}" type="slidenum">
              <a:rPr lang="en-GB" altLang="en-US"/>
              <a:pPr/>
              <a:t>‹#›</a:t>
            </a:fld>
            <a:endParaRPr lang="en-GB" altLang="en-US"/>
          </a:p>
        </p:txBody>
      </p:sp>
    </p:spTree>
    <p:extLst>
      <p:ext uri="{BB962C8B-B14F-4D97-AF65-F5344CB8AC3E}">
        <p14:creationId xmlns:p14="http://schemas.microsoft.com/office/powerpoint/2010/main" val="3446053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sitting, table&#10;&#10;Description automatically generated">
            <a:extLst>
              <a:ext uri="{FF2B5EF4-FFF2-40B4-BE49-F238E27FC236}">
                <a16:creationId xmlns:a16="http://schemas.microsoft.com/office/drawing/2014/main" id="{27570CDF-364E-444E-A24D-5198596F9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69193"/>
            <a:ext cx="9144000" cy="5681663"/>
          </a:xfrm>
          <a:prstGeom prst="rect">
            <a:avLst/>
          </a:prstGeom>
        </p:spPr>
      </p:pic>
      <p:sp>
        <p:nvSpPr>
          <p:cNvPr id="4" name="Text Box 8">
            <a:extLst>
              <a:ext uri="{FF2B5EF4-FFF2-40B4-BE49-F238E27FC236}">
                <a16:creationId xmlns:a16="http://schemas.microsoft.com/office/drawing/2014/main" id="{A0BDC836-527A-4F82-8F37-01C354C429EB}"/>
              </a:ext>
            </a:extLst>
          </p:cNvPr>
          <p:cNvSpPr txBox="1">
            <a:spLocks/>
          </p:cNvSpPr>
          <p:nvPr/>
        </p:nvSpPr>
        <p:spPr>
          <a:xfrm>
            <a:off x="395142" y="315800"/>
            <a:ext cx="8253557"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story show us something new, like light in the darkness.</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11">
            <a:extLst>
              <a:ext uri="{FF2B5EF4-FFF2-40B4-BE49-F238E27FC236}">
                <a16:creationId xmlns:a16="http://schemas.microsoft.com/office/drawing/2014/main" id="{B27CB2CB-ED9B-445E-AB91-1D1C8FAFDC47}"/>
              </a:ext>
            </a:extLst>
          </p:cNvPr>
          <p:cNvGrpSpPr>
            <a:grpSpLocks/>
          </p:cNvGrpSpPr>
          <p:nvPr/>
        </p:nvGrpSpPr>
        <p:grpSpPr bwMode="auto">
          <a:xfrm rot="8217778">
            <a:off x="7791450" y="5746750"/>
            <a:ext cx="1477963" cy="969963"/>
            <a:chOff x="0" y="0"/>
            <a:chExt cx="1670756" cy="1095023"/>
          </a:xfrm>
        </p:grpSpPr>
        <p:pic>
          <p:nvPicPr>
            <p:cNvPr id="8" name="Graphic 34" descr="Arrow: Counter-clockwise curve">
              <a:extLst>
                <a:ext uri="{FF2B5EF4-FFF2-40B4-BE49-F238E27FC236}">
                  <a16:creationId xmlns:a16="http://schemas.microsoft.com/office/drawing/2014/main" id="{D7D3B7D5-5016-4BA7-823A-2E002B8B37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662B1E7A-5EC2-4459-A172-5ED569C3BE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BDF2B797-D04E-4D21-A318-C2C494D200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46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indoor, table, building, piece&#10;&#10;Description automatically generated">
            <a:extLst>
              <a:ext uri="{FF2B5EF4-FFF2-40B4-BE49-F238E27FC236}">
                <a16:creationId xmlns:a16="http://schemas.microsoft.com/office/drawing/2014/main" id="{8500D408-319D-44C0-9A78-7FD72E9EC0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794" y="257175"/>
            <a:ext cx="8560869" cy="2438400"/>
          </a:xfrm>
          <a:prstGeom prst="rect">
            <a:avLst/>
          </a:prstGeom>
          <a:ln>
            <a:solidFill>
              <a:schemeClr val="bg1"/>
            </a:solidFill>
          </a:ln>
        </p:spPr>
      </p:pic>
      <p:pic>
        <p:nvPicPr>
          <p:cNvPr id="3" name="Picture 2" descr="A picture containing background pattern&#10;&#10;Description automatically generated">
            <a:extLst>
              <a:ext uri="{FF2B5EF4-FFF2-40B4-BE49-F238E27FC236}">
                <a16:creationId xmlns:a16="http://schemas.microsoft.com/office/drawing/2014/main" id="{6E22AA49-00B4-4F37-B02D-967F80136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5406" y="2314575"/>
            <a:ext cx="4533189" cy="4171950"/>
          </a:xfrm>
          <a:prstGeom prst="rect">
            <a:avLst/>
          </a:prstGeom>
        </p:spPr>
      </p:pic>
    </p:spTree>
    <p:extLst>
      <p:ext uri="{BB962C8B-B14F-4D97-AF65-F5344CB8AC3E}">
        <p14:creationId xmlns:p14="http://schemas.microsoft.com/office/powerpoint/2010/main" val="211540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26A1AE-013F-4612-AA24-E2186C5966B0}"/>
              </a:ext>
            </a:extLst>
          </p:cNvPr>
          <p:cNvSpPr txBox="1"/>
          <p:nvPr/>
        </p:nvSpPr>
        <p:spPr>
          <a:xfrm>
            <a:off x="428625" y="5919604"/>
            <a:ext cx="8286750" cy="707886"/>
          </a:xfrm>
          <a:prstGeom prst="rect">
            <a:avLst/>
          </a:prstGeom>
          <a:noFill/>
        </p:spPr>
        <p:txBody>
          <a:bodyPr wrap="square" rtlCol="0">
            <a:spAutoFit/>
          </a:bodyPr>
          <a:lstStyle/>
          <a:p>
            <a:r>
              <a:rPr lang="en-GB" sz="4000" b="1" dirty="0">
                <a:solidFill>
                  <a:schemeClr val="bg1"/>
                </a:solidFill>
                <a:latin typeface="Century Gothic" panose="020B0502020202020204" pitchFamily="34" charset="0"/>
              </a:rPr>
              <a:t>A very special Advent calendar</a:t>
            </a:r>
          </a:p>
        </p:txBody>
      </p:sp>
      <p:pic>
        <p:nvPicPr>
          <p:cNvPr id="5" name="Picture 4" descr="A picture containing chain, shirt&#10;&#10;Description automatically generated">
            <a:extLst>
              <a:ext uri="{FF2B5EF4-FFF2-40B4-BE49-F238E27FC236}">
                <a16:creationId xmlns:a16="http://schemas.microsoft.com/office/drawing/2014/main" id="{347C9E84-5ABB-4A4B-943D-FF982510938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39458" y="342264"/>
            <a:ext cx="7665085" cy="5416800"/>
          </a:xfrm>
          <a:prstGeom prst="rect">
            <a:avLst/>
          </a:prstGeom>
          <a:noFill/>
          <a:ln>
            <a:solidFill>
              <a:schemeClr val="bg1"/>
            </a:solidFill>
            <a:prstDash/>
          </a:ln>
        </p:spPr>
      </p:pic>
    </p:spTree>
    <p:extLst>
      <p:ext uri="{BB962C8B-B14F-4D97-AF65-F5344CB8AC3E}">
        <p14:creationId xmlns:p14="http://schemas.microsoft.com/office/powerpoint/2010/main" val="224437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C86E2703-6B20-4326-8636-83121CC192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341438"/>
            <a:ext cx="9229726" cy="36004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51B3E4-658A-4C8C-A792-72178A9F236C}"/>
              </a:ext>
            </a:extLst>
          </p:cNvPr>
          <p:cNvSpPr txBox="1"/>
          <p:nvPr/>
        </p:nvSpPr>
        <p:spPr>
          <a:xfrm>
            <a:off x="428625" y="5338579"/>
            <a:ext cx="8286750" cy="1200329"/>
          </a:xfrm>
          <a:prstGeom prst="rect">
            <a:avLst/>
          </a:prstGeom>
          <a:noFill/>
        </p:spPr>
        <p:txBody>
          <a:bodyPr wrap="square" rtlCol="0">
            <a:spAutoFit/>
          </a:bodyPr>
          <a:lstStyle/>
          <a:p>
            <a:pPr algn="ctr"/>
            <a:r>
              <a:rPr lang="en-GB" sz="7200" b="1" dirty="0">
                <a:solidFill>
                  <a:schemeClr val="bg1"/>
                </a:solidFill>
                <a:latin typeface="Century Gothic" panose="020B0502020202020204" pitchFamily="34" charset="0"/>
              </a:rPr>
              <a:t>25</a:t>
            </a:r>
            <a:r>
              <a:rPr lang="en-GB" sz="7200" b="1" baseline="30000" dirty="0">
                <a:solidFill>
                  <a:schemeClr val="bg1"/>
                </a:solidFill>
                <a:latin typeface="Century Gothic" panose="020B0502020202020204" pitchFamily="34" charset="0"/>
              </a:rPr>
              <a:t>th</a:t>
            </a:r>
            <a:r>
              <a:rPr lang="en-GB" sz="7200" b="1" dirty="0">
                <a:solidFill>
                  <a:schemeClr val="bg1"/>
                </a:solidFill>
                <a:latin typeface="Century Gothic" panose="020B0502020202020204" pitchFamily="34" charset="0"/>
              </a:rPr>
              <a:t> December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lorful window&#10;&#10;Description automatically generated">
            <a:extLst>
              <a:ext uri="{FF2B5EF4-FFF2-40B4-BE49-F238E27FC236}">
                <a16:creationId xmlns:a16="http://schemas.microsoft.com/office/drawing/2014/main" id="{4D5C9D0B-840E-427D-BCE1-95DEB7F4E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717" y="458181"/>
            <a:ext cx="3960687" cy="5941031"/>
          </a:xfrm>
          <a:prstGeom prst="rect">
            <a:avLst/>
          </a:prstGeom>
          <a:ln>
            <a:solidFill>
              <a:schemeClr val="tx1"/>
            </a:solidFill>
          </a:ln>
        </p:spPr>
      </p:pic>
      <p:sp>
        <p:nvSpPr>
          <p:cNvPr id="4" name="Rectangle 2">
            <a:extLst>
              <a:ext uri="{FF2B5EF4-FFF2-40B4-BE49-F238E27FC236}">
                <a16:creationId xmlns:a16="http://schemas.microsoft.com/office/drawing/2014/main" id="{294E5D94-EFA7-4235-9B2D-547F92962C68}"/>
              </a:ext>
            </a:extLst>
          </p:cNvPr>
          <p:cNvSpPr>
            <a:spLocks noChangeArrowheads="1"/>
          </p:cNvSpPr>
          <p:nvPr/>
        </p:nvSpPr>
        <p:spPr bwMode="auto">
          <a:xfrm>
            <a:off x="4572000" y="458788"/>
            <a:ext cx="4242942" cy="5940425"/>
          </a:xfrm>
          <a:prstGeom prst="rect">
            <a:avLst/>
          </a:prstGeom>
          <a:solidFill>
            <a:srgbClr val="FFFFFF">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0000"/>
                </a:solidFill>
                <a:latin typeface="Century Gothic" panose="020B0502020202020204" pitchFamily="34" charset="0"/>
              </a:rPr>
              <a:t>‘</a:t>
            </a:r>
            <a:r>
              <a:rPr lang="en-US" altLang="ja-JP" sz="3600" b="1" dirty="0">
                <a:solidFill>
                  <a:srgbClr val="000000"/>
                </a:solidFill>
                <a:latin typeface="Century Gothic" panose="020B0502020202020204" pitchFamily="34" charset="0"/>
              </a:rPr>
              <a:t>With all my soul I praise God; my heart is happy because God is my </a:t>
            </a:r>
            <a:r>
              <a:rPr lang="en-US" altLang="ja-JP" sz="3600" b="1" dirty="0" err="1">
                <a:solidFill>
                  <a:srgbClr val="000000"/>
                </a:solidFill>
                <a:latin typeface="Century Gothic" panose="020B0502020202020204" pitchFamily="34" charset="0"/>
              </a:rPr>
              <a:t>Saviour</a:t>
            </a:r>
            <a:r>
              <a:rPr lang="en-US" altLang="ja-JP" sz="3600" b="1" dirty="0">
                <a:solidFill>
                  <a:srgbClr val="000000"/>
                </a:solidFill>
                <a:latin typeface="Century Gothic" panose="020B0502020202020204" pitchFamily="34" charset="0"/>
              </a:rPr>
              <a:t>…..</a:t>
            </a:r>
          </a:p>
          <a:p>
            <a:pPr algn="ctr" eaLnBrk="1" hangingPunct="1">
              <a:spcBef>
                <a:spcPct val="0"/>
              </a:spcBef>
              <a:buFontTx/>
              <a:buNone/>
            </a:pPr>
            <a:r>
              <a:rPr lang="en-US" altLang="en-US" sz="3600" b="1" dirty="0">
                <a:solidFill>
                  <a:srgbClr val="000000"/>
                </a:solidFill>
                <a:latin typeface="Century Gothic" panose="020B0502020202020204" pitchFamily="34" charset="0"/>
              </a:rPr>
              <a:t>…God has done what he promised to our ancestors, to Abraham and his family forever!’</a:t>
            </a:r>
          </a:p>
          <a:p>
            <a:pPr algn="ctr" eaLnBrk="1" hangingPunct="1">
              <a:spcBef>
                <a:spcPct val="0"/>
              </a:spcBef>
              <a:buFontTx/>
              <a:buNone/>
            </a:pPr>
            <a:r>
              <a:rPr lang="en-US" altLang="en-US" sz="2000" b="1" i="1" dirty="0">
                <a:solidFill>
                  <a:srgbClr val="000000"/>
                </a:solidFill>
                <a:latin typeface="Century Gothic" panose="020B0502020202020204" pitchFamily="34" charset="0"/>
              </a:rPr>
              <a:t>(Luke 1: 46, 55)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78E47F8D-864C-487E-ABAA-644E5C93457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6B65A9DA-CAA9-4B2D-B84D-1330EE3AA5EC}"/>
              </a:ext>
            </a:extLst>
          </p:cNvPr>
          <p:cNvSpPr txBox="1">
            <a:spLocks noChangeArrowheads="1"/>
          </p:cNvSpPr>
          <p:nvPr/>
        </p:nvSpPr>
        <p:spPr bwMode="auto">
          <a:xfrm>
            <a:off x="9525" y="5705475"/>
            <a:ext cx="912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6000" b="1" dirty="0">
                <a:solidFill>
                  <a:srgbClr val="FFFFFF"/>
                </a:solidFill>
                <a:latin typeface="Century Gothic" panose="020B0502020202020204" pitchFamily="34" charset="0"/>
                <a:cs typeface="Arial" panose="020B0604020202020204" pitchFamily="34" charset="0"/>
              </a:rPr>
              <a:t>‘I wonder….?’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lorful window&#10;&#10;Description automatically generated">
            <a:extLst>
              <a:ext uri="{FF2B5EF4-FFF2-40B4-BE49-F238E27FC236}">
                <a16:creationId xmlns:a16="http://schemas.microsoft.com/office/drawing/2014/main" id="{4D5C9D0B-840E-427D-BCE1-95DEB7F4E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717" y="458181"/>
            <a:ext cx="3960687" cy="5941031"/>
          </a:xfrm>
          <a:prstGeom prst="rect">
            <a:avLst/>
          </a:prstGeom>
          <a:ln>
            <a:solidFill>
              <a:schemeClr val="tx1"/>
            </a:solidFill>
          </a:ln>
        </p:spPr>
      </p:pic>
      <p:sp>
        <p:nvSpPr>
          <p:cNvPr id="4" name="Rectangle 2">
            <a:extLst>
              <a:ext uri="{FF2B5EF4-FFF2-40B4-BE49-F238E27FC236}">
                <a16:creationId xmlns:a16="http://schemas.microsoft.com/office/drawing/2014/main" id="{294E5D94-EFA7-4235-9B2D-547F92962C68}"/>
              </a:ext>
            </a:extLst>
          </p:cNvPr>
          <p:cNvSpPr>
            <a:spLocks noChangeArrowheads="1"/>
          </p:cNvSpPr>
          <p:nvPr/>
        </p:nvSpPr>
        <p:spPr bwMode="auto">
          <a:xfrm>
            <a:off x="4572000" y="458788"/>
            <a:ext cx="4242942" cy="5940425"/>
          </a:xfrm>
          <a:prstGeom prst="rect">
            <a:avLst/>
          </a:prstGeom>
          <a:solidFill>
            <a:srgbClr val="FFFFFF">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0000"/>
                </a:solidFill>
                <a:latin typeface="Century Gothic" panose="020B0502020202020204" pitchFamily="34" charset="0"/>
              </a:rPr>
              <a:t>‘</a:t>
            </a:r>
            <a:r>
              <a:rPr lang="en-US" altLang="ja-JP" sz="3600" b="1" dirty="0">
                <a:solidFill>
                  <a:srgbClr val="000000"/>
                </a:solidFill>
                <a:latin typeface="Century Gothic" panose="020B0502020202020204" pitchFamily="34" charset="0"/>
              </a:rPr>
              <a:t>With all my soul I praise God; my heart is happy because God is my </a:t>
            </a:r>
            <a:r>
              <a:rPr lang="en-US" altLang="ja-JP" sz="3600" b="1" dirty="0" err="1">
                <a:solidFill>
                  <a:srgbClr val="000000"/>
                </a:solidFill>
                <a:latin typeface="Century Gothic" panose="020B0502020202020204" pitchFamily="34" charset="0"/>
              </a:rPr>
              <a:t>Saviour</a:t>
            </a:r>
            <a:r>
              <a:rPr lang="en-US" altLang="ja-JP" sz="3600" b="1" dirty="0">
                <a:solidFill>
                  <a:srgbClr val="000000"/>
                </a:solidFill>
                <a:latin typeface="Century Gothic" panose="020B0502020202020204" pitchFamily="34" charset="0"/>
              </a:rPr>
              <a:t>…..</a:t>
            </a:r>
          </a:p>
          <a:p>
            <a:pPr algn="ctr" eaLnBrk="1" hangingPunct="1">
              <a:spcBef>
                <a:spcPct val="0"/>
              </a:spcBef>
              <a:buFontTx/>
              <a:buNone/>
            </a:pPr>
            <a:r>
              <a:rPr lang="en-US" altLang="en-US" sz="3600" b="1" dirty="0">
                <a:solidFill>
                  <a:srgbClr val="000000"/>
                </a:solidFill>
                <a:latin typeface="Century Gothic" panose="020B0502020202020204" pitchFamily="34" charset="0"/>
              </a:rPr>
              <a:t>…God has done what he promised to our ancestors, to Abraham and his family forever!’</a:t>
            </a:r>
          </a:p>
          <a:p>
            <a:pPr algn="ctr" eaLnBrk="1" hangingPunct="1">
              <a:spcBef>
                <a:spcPct val="0"/>
              </a:spcBef>
              <a:buFontTx/>
              <a:buNone/>
            </a:pPr>
            <a:r>
              <a:rPr lang="en-US" altLang="en-US" sz="2000" b="1" i="1" dirty="0">
                <a:solidFill>
                  <a:srgbClr val="000000"/>
                </a:solidFill>
                <a:latin typeface="Century Gothic" panose="020B0502020202020204" pitchFamily="34" charset="0"/>
              </a:rPr>
              <a:t>(Luke 1: 46, 55)</a:t>
            </a:r>
          </a:p>
        </p:txBody>
      </p:sp>
    </p:spTree>
    <p:extLst>
      <p:ext uri="{BB962C8B-B14F-4D97-AF65-F5344CB8AC3E}">
        <p14:creationId xmlns:p14="http://schemas.microsoft.com/office/powerpoint/2010/main" val="199521200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sitting, table&#10;&#10;Description automatically generated">
            <a:extLst>
              <a:ext uri="{FF2B5EF4-FFF2-40B4-BE49-F238E27FC236}">
                <a16:creationId xmlns:a16="http://schemas.microsoft.com/office/drawing/2014/main" id="{27570CDF-364E-444E-A24D-5198596F9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69193"/>
            <a:ext cx="9144000" cy="5681663"/>
          </a:xfrm>
          <a:prstGeom prst="rect">
            <a:avLst/>
          </a:prstGeom>
        </p:spPr>
      </p:pic>
      <p:sp>
        <p:nvSpPr>
          <p:cNvPr id="4" name="Text Box 8">
            <a:extLst>
              <a:ext uri="{FF2B5EF4-FFF2-40B4-BE49-F238E27FC236}">
                <a16:creationId xmlns:a16="http://schemas.microsoft.com/office/drawing/2014/main" id="{85C009F6-FF6B-4AFC-AD62-4125112A1144}"/>
              </a:ext>
            </a:extLst>
          </p:cNvPr>
          <p:cNvSpPr txBox="1">
            <a:spLocks/>
          </p:cNvSpPr>
          <p:nvPr/>
        </p:nvSpPr>
        <p:spPr>
          <a:xfrm>
            <a:off x="395143" y="315800"/>
            <a:ext cx="8453582"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the light of Advent shine brightly in our school today.</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8">
            <a:extLst>
              <a:ext uri="{FF2B5EF4-FFF2-40B4-BE49-F238E27FC236}">
                <a16:creationId xmlns:a16="http://schemas.microsoft.com/office/drawing/2014/main" id="{2A1FBEB7-DF70-46B4-8817-D6E90B975A87}"/>
              </a:ext>
            </a:extLst>
          </p:cNvPr>
          <p:cNvGrpSpPr>
            <a:grpSpLocks/>
          </p:cNvGrpSpPr>
          <p:nvPr/>
        </p:nvGrpSpPr>
        <p:grpSpPr bwMode="auto">
          <a:xfrm rot="8217778">
            <a:off x="7243930" y="1513097"/>
            <a:ext cx="1763712" cy="1155700"/>
            <a:chOff x="0" y="0"/>
            <a:chExt cx="1670756" cy="1095023"/>
          </a:xfrm>
        </p:grpSpPr>
        <p:pic>
          <p:nvPicPr>
            <p:cNvPr id="8" name="Graphic 34" descr="Arrow: Counter-clockwise curve">
              <a:extLst>
                <a:ext uri="{FF2B5EF4-FFF2-40B4-BE49-F238E27FC236}">
                  <a16:creationId xmlns:a16="http://schemas.microsoft.com/office/drawing/2014/main" id="{1CB8DD05-F4F9-4F0E-AD44-D93E7A6EA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796959D1-A9C3-483F-BB29-0DEE360B0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2C3829EB-E5C9-4AF6-988B-DCBCA54AB3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6831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862</Words>
  <Application>Microsoft Macintosh PowerPoint</Application>
  <PresentationFormat>On-screen Show (4:3)</PresentationFormat>
  <Paragraphs>45</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Avenir Next LT Pro</vt:lpstr>
      <vt:lpstr>Calibri</vt:lpstr>
      <vt:lpstr>Calibri Light</vt:lpstr>
      <vt:lpstr>Cambria</vt:lpstr>
      <vt:lpstr>Century Gothic</vt:lpstr>
      <vt:lpstr>Symbol</vt:lpstr>
      <vt:lpstr>Office Theme</vt:lpstr>
      <vt:lpstr> Black </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Vanessa Vollebregt</cp:lastModifiedBy>
  <cp:revision>16</cp:revision>
  <dcterms:created xsi:type="dcterms:W3CDTF">2020-11-19T10:19:37Z</dcterms:created>
  <dcterms:modified xsi:type="dcterms:W3CDTF">2020-11-24T13:44:17Z</dcterms:modified>
</cp:coreProperties>
</file>