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8" r:id="rId1"/>
  </p:sldMasterIdLst>
  <p:notesMasterIdLst>
    <p:notesMasterId r:id="rId29"/>
  </p:notesMasterIdLst>
  <p:handoutMasterIdLst>
    <p:handoutMasterId r:id="rId30"/>
  </p:handoutMasterIdLst>
  <p:sldIdLst>
    <p:sldId id="322" r:id="rId2"/>
    <p:sldId id="331" r:id="rId3"/>
    <p:sldId id="332" r:id="rId4"/>
    <p:sldId id="333" r:id="rId5"/>
    <p:sldId id="334" r:id="rId6"/>
    <p:sldId id="336" r:id="rId7"/>
    <p:sldId id="339" r:id="rId8"/>
    <p:sldId id="341" r:id="rId9"/>
    <p:sldId id="342" r:id="rId10"/>
    <p:sldId id="343" r:id="rId11"/>
    <p:sldId id="345" r:id="rId12"/>
    <p:sldId id="346" r:id="rId13"/>
    <p:sldId id="348" r:id="rId14"/>
    <p:sldId id="351" r:id="rId15"/>
    <p:sldId id="352" r:id="rId16"/>
    <p:sldId id="355" r:id="rId17"/>
    <p:sldId id="357" r:id="rId18"/>
    <p:sldId id="358" r:id="rId19"/>
    <p:sldId id="329" r:id="rId20"/>
    <p:sldId id="360" r:id="rId21"/>
    <p:sldId id="310" r:id="rId22"/>
    <p:sldId id="359" r:id="rId23"/>
    <p:sldId id="323" r:id="rId24"/>
    <p:sldId id="306" r:id="rId25"/>
    <p:sldId id="328" r:id="rId26"/>
    <p:sldId id="307" r:id="rId27"/>
    <p:sldId id="361" r:id="rId28"/>
  </p:sldIdLst>
  <p:sldSz cx="9144000" cy="6858000" type="screen4x3"/>
  <p:notesSz cx="6799263" cy="99298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1D1D1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B1DD4-9C64-4AF8-AD47-7AC8594C3B6B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2FC5C-E4F2-4928-AC26-7D745525E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605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348E93-E022-42F9-8A08-08C15016B15F}" type="datetimeFigureOut">
              <a:rPr lang="en-US" altLang="en-US"/>
              <a:pPr>
                <a:defRPr/>
              </a:pPr>
              <a:t>3/23/20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AC4CE71-65F1-4BBD-A903-FD175D9EFD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1826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42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7310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876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544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1681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1700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03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164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4099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8403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4090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8179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317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432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637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A9C36457-415A-4C05-B3C1-781FE1026886}" type="datetimeFigureOut">
              <a:rPr lang="en-US" altLang="en-US"/>
              <a:pPr>
                <a:defRPr/>
              </a:pPr>
              <a:t>3/23/20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9ACC3E7-2F72-4A7A-9FA6-961D6E617D4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781423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D0C100FA-E983-4D3C-90C9-44600B84A507}" type="datetimeFigureOut">
              <a:rPr lang="en-US" altLang="en-US"/>
              <a:pPr>
                <a:defRPr/>
              </a:pPr>
              <a:t>3/23/20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DC3F9C6-558D-4BB3-AB80-F6415D3DCB0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870072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39238956-1404-4474-8CC2-1F90B3327285}" type="datetimeFigureOut">
              <a:rPr lang="en-US" altLang="en-US"/>
              <a:pPr>
                <a:defRPr/>
              </a:pPr>
              <a:t>3/23/20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804FBCC-D805-4F4E-A3F6-E598B10EDA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20829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144DF27F-FDCB-4DD1-BB96-B70D5D15C423}" type="datetimeFigureOut">
              <a:rPr lang="en-US" altLang="en-US"/>
              <a:pPr>
                <a:defRPr/>
              </a:pPr>
              <a:t>3/23/20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F247042-9233-4434-A6A2-1131176DE6A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912457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4C0FD70D-A69D-479D-81A1-A7BC0E535878}" type="datetimeFigureOut">
              <a:rPr lang="en-US" altLang="en-US"/>
              <a:pPr>
                <a:defRPr/>
              </a:pPr>
              <a:t>3/23/20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1EB9342-2386-4918-8F38-9A86944532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078771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F7F4C02A-7976-44CC-AFDC-D748066B5A8C}" type="datetimeFigureOut">
              <a:rPr lang="en-US" altLang="en-US"/>
              <a:pPr>
                <a:defRPr/>
              </a:pPr>
              <a:t>3/23/20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3140883-0D5B-4776-B05F-9382464C69A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7916829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6FB87299-DD10-4743-812E-6551DF38A033}" type="datetimeFigureOut">
              <a:rPr lang="en-US" altLang="en-US"/>
              <a:pPr>
                <a:defRPr/>
              </a:pPr>
              <a:t>3/23/20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1088A59-9B82-4450-AB63-17A41FA163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237545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8BFC4F80-6F8E-4942-A724-DFB285BA5B97}" type="datetimeFigureOut">
              <a:rPr lang="en-US" altLang="en-US"/>
              <a:pPr>
                <a:defRPr/>
              </a:pPr>
              <a:t>3/23/20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8278806-10B2-46C3-8729-BC78720BBC0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395615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AA9374D5-7E34-4F9D-9C6C-DBE1F78FA9EA}" type="datetimeFigureOut">
              <a:rPr lang="en-US" altLang="en-US"/>
              <a:pPr>
                <a:defRPr/>
              </a:pPr>
              <a:t>3/23/20</a:t>
            </a:fld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432AA4D-555A-43DF-8F17-6BD501DE7CE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688333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B30DC462-869C-4A14-883F-54B47BCC816C}" type="datetimeFigureOut">
              <a:rPr lang="en-US" altLang="en-US"/>
              <a:pPr>
                <a:defRPr/>
              </a:pPr>
              <a:t>3/23/20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247C021-2B7A-47CA-BD14-C27C33103FA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618144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7C33A89F-6447-4523-925E-716C95EF8BFE}" type="datetimeFigureOut">
              <a:rPr lang="en-US" altLang="en-US"/>
              <a:pPr>
                <a:defRPr/>
              </a:pPr>
              <a:t>3/23/20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5C6CAA5-0AFA-4FA7-BA77-058F876AF1F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589359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35C1903-1DB5-4C37-B5B8-99529ED29CDD}" type="datetimeFigureOut">
              <a:rPr lang="en-US" altLang="en-US"/>
              <a:pPr>
                <a:defRPr/>
              </a:pPr>
              <a:t>3/23/20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69DA2D9-90E6-4411-8465-A4E669F412C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5826"/>
            <a:ext cx="9129524" cy="608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54741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0"/>
            <a:ext cx="9145116" cy="6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4939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0"/>
            <a:ext cx="9145116" cy="6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9970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0"/>
            <a:ext cx="9145116" cy="6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630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0"/>
            <a:ext cx="9145116" cy="6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7690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0"/>
            <a:ext cx="9145116" cy="6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6536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0"/>
            <a:ext cx="9145116" cy="6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2569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0"/>
            <a:ext cx="9145116" cy="6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0556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0"/>
            <a:ext cx="9145116" cy="6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7165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640"/>
            <a:ext cx="9144000" cy="5772150"/>
          </a:xfrm>
          <a:prstGeom prst="rect">
            <a:avLst/>
          </a:prstGeom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0" y="6033482"/>
            <a:ext cx="91439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b="1" dirty="0">
                <a:latin typeface="Century Gothic" panose="020B0502020202020204" pitchFamily="34" charset="0"/>
              </a:rPr>
              <a:t>How can we be good neighbours?</a:t>
            </a:r>
          </a:p>
        </p:txBody>
      </p:sp>
    </p:spTree>
    <p:extLst>
      <p:ext uri="{BB962C8B-B14F-4D97-AF65-F5344CB8AC3E}">
        <p14:creationId xmlns:p14="http://schemas.microsoft.com/office/powerpoint/2010/main" val="3111080764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692696"/>
            <a:ext cx="7733733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2587"/>
            <a:ext cx="9314899" cy="545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644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640"/>
            <a:ext cx="9144000" cy="5772150"/>
          </a:xfrm>
          <a:prstGeom prst="rect">
            <a:avLst/>
          </a:prstGeom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39551" y="5869721"/>
            <a:ext cx="813690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5800" b="1" dirty="0">
                <a:latin typeface="Century Gothic" panose="020B0502020202020204" pitchFamily="34" charset="0"/>
              </a:rPr>
              <a:t>Who is my neighbour?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597876" y="5760"/>
            <a:ext cx="4536504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GB" altLang="en-US" sz="1100" i="1" dirty="0">
                <a:latin typeface="Century Gothic" panose="020B0502020202020204" pitchFamily="34" charset="0"/>
              </a:rPr>
              <a:t>Pictures in this presentation are copyright-free from </a:t>
            </a:r>
            <a:r>
              <a:rPr lang="en-GB" altLang="en-US" sz="1100" i="1" dirty="0" err="1">
                <a:latin typeface="Century Gothic" panose="020B0502020202020204" pitchFamily="34" charset="0"/>
              </a:rPr>
              <a:t>pixabay</a:t>
            </a:r>
            <a:endParaRPr lang="en-GB" altLang="en-US" sz="11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918451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C14F83B5-C1E0-4577-9BA8-82DA006211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5406"/>
            <a:ext cx="9144000" cy="514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19190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14904" y="548680"/>
            <a:ext cx="8514192" cy="5994856"/>
            <a:chOff x="995566" y="692696"/>
            <a:chExt cx="7152868" cy="5036346"/>
          </a:xfrm>
        </p:grpSpPr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995566" y="4281069"/>
              <a:ext cx="7152868" cy="1447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en-GB" sz="6600" b="1" dirty="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</a:rPr>
                <a:t>Help each other</a:t>
              </a:r>
            </a:p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en-GB" sz="4000" b="1" i="1" dirty="0" err="1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</a:rPr>
                <a:t>Galations</a:t>
              </a:r>
              <a:r>
                <a:rPr lang="en-GB" sz="4000" b="1" i="1" dirty="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</a:rPr>
                <a:t> 6:2</a:t>
              </a:r>
              <a:endParaRPr lang="en-GB" sz="3600" b="1" i="1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5566" y="692696"/>
              <a:ext cx="7152868" cy="353545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5731696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493263"/>
            <a:ext cx="4150252" cy="3110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041" y="254209"/>
            <a:ext cx="3773753" cy="251780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556792"/>
            <a:ext cx="1791658" cy="16152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58" y="2996952"/>
            <a:ext cx="4031940" cy="268796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27" y="260648"/>
            <a:ext cx="4211960" cy="217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094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0648"/>
            <a:ext cx="8579238" cy="525478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3528" y="5589240"/>
            <a:ext cx="8579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sz="4400" b="1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</a:rPr>
              <a:t>Let’s be still and quiet</a:t>
            </a:r>
            <a:endParaRPr lang="en-GB" sz="2000" b="1" i="1" dirty="0">
              <a:solidFill>
                <a:schemeClr val="bg1"/>
              </a:solidFill>
              <a:latin typeface="Century Gothic" panose="020B0502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76000232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76672"/>
            <a:ext cx="9144000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0825" y="4725144"/>
            <a:ext cx="864235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Help us to be good neighbours</a:t>
            </a: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splay, room&#10;&#10;Description automatically generated">
            <a:extLst>
              <a:ext uri="{FF2B5EF4-FFF2-40B4-BE49-F238E27FC236}">
                <a16:creationId xmlns:a16="http://schemas.microsoft.com/office/drawing/2014/main" id="{B6E0271F-A191-490B-9D1A-F539DDBE03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34" y="836712"/>
            <a:ext cx="9157669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21069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4971136" cy="331236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3284984"/>
            <a:ext cx="5046673" cy="33627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980727"/>
            <a:ext cx="3378265" cy="204381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789040"/>
            <a:ext cx="3346745" cy="223000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5724128" y="6623447"/>
            <a:ext cx="33401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GB" altLang="en-US" sz="1100" i="1" dirty="0">
                <a:solidFill>
                  <a:schemeClr val="bg1"/>
                </a:solidFill>
                <a:latin typeface="Century Gothic" panose="020B0502020202020204" pitchFamily="34" charset="0"/>
              </a:rPr>
              <a:t>Pictures © Daily Mail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11960" y="3399383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‘everything will be alright’</a:t>
            </a:r>
          </a:p>
        </p:txBody>
      </p:sp>
    </p:spTree>
    <p:extLst>
      <p:ext uri="{BB962C8B-B14F-4D97-AF65-F5344CB8AC3E}">
        <p14:creationId xmlns:p14="http://schemas.microsoft.com/office/powerpoint/2010/main" val="24418548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608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0825" y="1340768"/>
            <a:ext cx="864235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Be good neighbours</a:t>
            </a:r>
          </a:p>
        </p:txBody>
      </p:sp>
    </p:spTree>
    <p:extLst>
      <p:ext uri="{BB962C8B-B14F-4D97-AF65-F5344CB8AC3E}">
        <p14:creationId xmlns:p14="http://schemas.microsoft.com/office/powerpoint/2010/main" val="95285650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0"/>
            <a:ext cx="9145116" cy="6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187625" y="-6504"/>
            <a:ext cx="78488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4400" b="1" dirty="0">
                <a:latin typeface="Century Gothic" panose="020B0502020202020204" pitchFamily="34" charset="0"/>
              </a:rPr>
              <a:t>Who is my neighbour?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98226" y="116632"/>
            <a:ext cx="882650" cy="503238"/>
            <a:chOff x="251520" y="5877272"/>
            <a:chExt cx="1512168" cy="792088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51520" y="5877272"/>
              <a:ext cx="1512168" cy="7920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pic>
          <p:nvPicPr>
            <p:cNvPr id="6" name="Picture 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5904656"/>
              <a:ext cx="1470585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57569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0"/>
            <a:ext cx="9145116" cy="6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441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0"/>
            <a:ext cx="9145116" cy="6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7936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0"/>
            <a:ext cx="9145116" cy="6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8958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0"/>
            <a:ext cx="9145116" cy="6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1928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0"/>
            <a:ext cx="9145116" cy="6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3591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0"/>
            <a:ext cx="9145116" cy="6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0263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2456</TotalTime>
  <Words>54</Words>
  <Application>Microsoft Macintosh PowerPoint</Application>
  <PresentationFormat>On-screen Show (4:3)</PresentationFormat>
  <Paragraphs>11</Paragraphs>
  <Slides>27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Century Gothic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Mary's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Royal Borough of Kingston</dc:title>
  <dc:creator>systemtest</dc:creator>
  <cp:lastModifiedBy>Vanessa Vollebregt</cp:lastModifiedBy>
  <cp:revision>94</cp:revision>
  <cp:lastPrinted>2020-03-16T14:23:00Z</cp:lastPrinted>
  <dcterms:created xsi:type="dcterms:W3CDTF">2007-01-25T14:09:13Z</dcterms:created>
  <dcterms:modified xsi:type="dcterms:W3CDTF">2020-03-23T14:56:00Z</dcterms:modified>
</cp:coreProperties>
</file>